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266" r:id="rId5"/>
    <p:sldId id="260" r:id="rId6"/>
    <p:sldId id="267" r:id="rId7"/>
    <p:sldId id="264" r:id="rId8"/>
    <p:sldId id="265" r:id="rId9"/>
    <p:sldId id="279" r:id="rId10"/>
    <p:sldId id="261" r:id="rId11"/>
    <p:sldId id="278" r:id="rId12"/>
    <p:sldId id="270" r:id="rId13"/>
    <p:sldId id="273" r:id="rId14"/>
    <p:sldId id="271" r:id="rId15"/>
    <p:sldId id="276" r:id="rId16"/>
    <p:sldId id="281" r:id="rId17"/>
    <p:sldId id="280" r:id="rId18"/>
    <p:sldId id="272" r:id="rId19"/>
    <p:sldId id="283" r:id="rId20"/>
    <p:sldId id="274" r:id="rId21"/>
    <p:sldId id="282" r:id="rId22"/>
    <p:sldId id="268" r:id="rId23"/>
    <p:sldId id="258" r:id="rId24"/>
    <p:sldId id="275" r:id="rId25"/>
    <p:sldId id="277" r:id="rId26"/>
    <p:sldId id="263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94688" autoAdjust="0"/>
  </p:normalViewPr>
  <p:slideViewPr>
    <p:cSldViewPr snapToGrid="0" snapToObjects="1">
      <p:cViewPr>
        <p:scale>
          <a:sx n="110" d="100"/>
          <a:sy n="110" d="100"/>
        </p:scale>
        <p:origin x="28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52213-2024-3E4F-9CA1-9A63C53F010B}" type="datetimeFigureOut">
              <a:rPr lang="en-US" smtClean="0"/>
              <a:t>20/3/19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3EACB-874F-3B49-8CBA-0C5714AA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91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5F9AB-F66F-AE46-A9C8-E6C7389CA792}" type="datetimeFigureOut">
              <a:rPr lang="en-US" smtClean="0"/>
              <a:t>20/3/19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9084A-E045-F543-9DD6-FA01F241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7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C557F-8E08-704B-96EE-C932896D100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4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C557F-8E08-704B-96EE-C932896D100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4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31F8-347C-1246-9239-E2630CA0A463}" type="datetimeFigureOut">
              <a:rPr lang="en-US" smtClean="0"/>
              <a:t>20/3/19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219-C038-7442-A179-C55FC5B9A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2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31F8-347C-1246-9239-E2630CA0A463}" type="datetimeFigureOut">
              <a:rPr lang="en-US" smtClean="0"/>
              <a:t>20/3/19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219-C038-7442-A179-C55FC5B9A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2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31F8-347C-1246-9239-E2630CA0A463}" type="datetimeFigureOut">
              <a:rPr lang="en-US" smtClean="0"/>
              <a:t>20/3/19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219-C038-7442-A179-C55FC5B9A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1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31F8-347C-1246-9239-E2630CA0A463}" type="datetimeFigureOut">
              <a:rPr lang="en-US" smtClean="0"/>
              <a:t>20/3/19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219-C038-7442-A179-C55FC5B9A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1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31F8-347C-1246-9239-E2630CA0A463}" type="datetimeFigureOut">
              <a:rPr lang="en-US" smtClean="0"/>
              <a:t>20/3/19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219-C038-7442-A179-C55FC5B9A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3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31F8-347C-1246-9239-E2630CA0A463}" type="datetimeFigureOut">
              <a:rPr lang="en-US" smtClean="0"/>
              <a:t>20/3/19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219-C038-7442-A179-C55FC5B9A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2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31F8-347C-1246-9239-E2630CA0A463}" type="datetimeFigureOut">
              <a:rPr lang="en-US" smtClean="0"/>
              <a:t>20/3/19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219-C038-7442-A179-C55FC5B9A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2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31F8-347C-1246-9239-E2630CA0A463}" type="datetimeFigureOut">
              <a:rPr lang="en-US" smtClean="0"/>
              <a:t>20/3/19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219-C038-7442-A179-C55FC5B9A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7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31F8-347C-1246-9239-E2630CA0A463}" type="datetimeFigureOut">
              <a:rPr lang="en-US" smtClean="0"/>
              <a:t>20/3/19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219-C038-7442-A179-C55FC5B9A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9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31F8-347C-1246-9239-E2630CA0A463}" type="datetimeFigureOut">
              <a:rPr lang="en-US" smtClean="0"/>
              <a:t>20/3/19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219-C038-7442-A179-C55FC5B9A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3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31F8-347C-1246-9239-E2630CA0A463}" type="datetimeFigureOut">
              <a:rPr lang="en-US" smtClean="0"/>
              <a:t>20/3/19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B219-C038-7442-A179-C55FC5B9A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8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931F8-347C-1246-9239-E2630CA0A463}" type="datetimeFigureOut">
              <a:rPr lang="en-US" smtClean="0"/>
              <a:t>20/3/19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8B219-C038-7442-A179-C55FC5B9A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3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+mj-lt"/>
        <a:buAutoNum type="arabicPeriod"/>
        <a:defRPr sz="3200" kern="1200">
          <a:solidFill>
            <a:srgbClr val="660066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ttorneygeneral.gov.au/Media/Pages/Tougher-penalties-to-keep-australians-safe-online-19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la.org.au/" TargetMode="External"/><Relationship Id="rId4" Type="http://schemas.openxmlformats.org/officeDocument/2006/relationships/hyperlink" Target="https://yla.org.au/nsw/topics/internet-phones-and-technology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la.org.au/nsw/topics/internet-phones-and-technology/your-right-to-privacy/%23what-to-do-if-you-come-across-a-picture-of-yourself-being-used-without-your-permission-onlin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abstract_id=3072270" TargetMode="External"/><Relationship Id="rId4" Type="http://schemas.openxmlformats.org/officeDocument/2006/relationships/hyperlink" Target="https://papers.ssrn.com/abstract_id=2252569" TargetMode="External"/><Relationship Id="rId5" Type="http://schemas.openxmlformats.org/officeDocument/2006/relationships/hyperlink" Target="https://papers.ssrn.com/abstract_id=2468774" TargetMode="External"/><Relationship Id="rId6" Type="http://schemas.openxmlformats.org/officeDocument/2006/relationships/hyperlink" Target="https://papers.ssrn.com/abstract_id=322683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apers.ssrn.com/sol3/cf_dev/AbsByAuth.cfm?per_id=5797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lii.edu.au/au/special/privacy/" TargetMode="External"/><Relationship Id="rId4" Type="http://schemas.openxmlformats.org/officeDocument/2006/relationships/hyperlink" Target="https://gdpr-info.eu/" TargetMode="External"/><Relationship Id="rId5" Type="http://schemas.openxmlformats.org/officeDocument/2006/relationships/hyperlink" Target="https://ssrn.com/abstract=1960299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rldlii.org/int/special/privacy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dward_Snowden" TargetMode="External"/><Relationship Id="rId4" Type="http://schemas.openxmlformats.org/officeDocument/2006/relationships/hyperlink" Target="https://en.wikipedia.org/wiki/Global_surveillance_disclosures_(2013-present" TargetMode="External"/><Relationship Id="rId5" Type="http://schemas.openxmlformats.org/officeDocument/2006/relationships/hyperlink" Target="https://www.ohchr.org/EN/Issues/Privacy/SR/Pages/SRPrivacyIndex.aspx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Privacy – Australian law in international </a:t>
            </a:r>
            <a:r>
              <a:rPr lang="en-AU" b="1" dirty="0" smtClean="0"/>
              <a:t>context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b="1" dirty="0"/>
              <a:t>Graham Greenleaf</a:t>
            </a:r>
            <a:endParaRPr lang="en-AU" dirty="0"/>
          </a:p>
          <a:p>
            <a:r>
              <a:rPr lang="en-AU" sz="2600" i="1" dirty="0"/>
              <a:t>Professor of Law &amp; Information </a:t>
            </a:r>
            <a:r>
              <a:rPr lang="en-AU" sz="2600" i="1" dirty="0" smtClean="0"/>
              <a:t>Systems, UNSW</a:t>
            </a:r>
            <a:endParaRPr lang="en-AU" sz="2600" i="1" dirty="0"/>
          </a:p>
          <a:p>
            <a:r>
              <a:rPr lang="en-AU" dirty="0" smtClean="0"/>
              <a:t>Legal </a:t>
            </a:r>
            <a:r>
              <a:rPr lang="en-AU" dirty="0"/>
              <a:t>Studies State Conference </a:t>
            </a:r>
            <a:r>
              <a:rPr lang="en-AU" dirty="0" smtClean="0"/>
              <a:t>2019</a:t>
            </a:r>
          </a:p>
          <a:p>
            <a:r>
              <a:rPr lang="en-AU" dirty="0"/>
              <a:t>29 March 2019 </a:t>
            </a:r>
            <a:r>
              <a:rPr lang="en-AU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8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AU" dirty="0" smtClean="0"/>
              <a:t>3. What global </a:t>
            </a:r>
            <a:r>
              <a:rPr lang="en-AU" dirty="0"/>
              <a:t>standards for data </a:t>
            </a:r>
            <a:r>
              <a:rPr lang="en-AU" dirty="0" smtClean="0"/>
              <a:t>privacy exist?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50 years development of data privacy standards through (</a:t>
            </a:r>
            <a:r>
              <a:rPr lang="en-US" dirty="0" err="1" smtClean="0"/>
              <a:t>i</a:t>
            </a:r>
            <a:r>
              <a:rPr lang="en-US" dirty="0" smtClean="0"/>
              <a:t>) national laws and (ii) international agreements.</a:t>
            </a:r>
          </a:p>
          <a:p>
            <a:r>
              <a:rPr lang="en-US" dirty="0" smtClean="0"/>
              <a:t>National: Now </a:t>
            </a:r>
            <a:r>
              <a:rPr lang="en-US" dirty="0" smtClean="0">
                <a:solidFill>
                  <a:srgbClr val="0000FF"/>
                </a:solidFill>
              </a:rPr>
              <a:t>134</a:t>
            </a:r>
            <a:r>
              <a:rPr lang="en-US" dirty="0" smtClean="0"/>
              <a:t> </a:t>
            </a:r>
            <a:r>
              <a:rPr lang="en-US" dirty="0" smtClean="0"/>
              <a:t>countries with data privacy laws (1</a:t>
            </a:r>
            <a:r>
              <a:rPr lang="en-US" baseline="30000" dirty="0" smtClean="0"/>
              <a:t>st</a:t>
            </a:r>
            <a:r>
              <a:rPr lang="en-US" dirty="0" smtClean="0"/>
              <a:t> = Sweden 1973); </a:t>
            </a:r>
            <a:r>
              <a:rPr lang="en-US" dirty="0" smtClean="0">
                <a:solidFill>
                  <a:srgbClr val="0000FF"/>
                </a:solidFill>
              </a:rPr>
              <a:t>27</a:t>
            </a:r>
            <a:r>
              <a:rPr lang="en-US" dirty="0" smtClean="0"/>
              <a:t> </a:t>
            </a:r>
            <a:r>
              <a:rPr lang="en-US" dirty="0" smtClean="0"/>
              <a:t>more </a:t>
            </a:r>
            <a:r>
              <a:rPr lang="en-US" dirty="0"/>
              <a:t>c</a:t>
            </a:r>
            <a:r>
              <a:rPr lang="en-US" dirty="0" smtClean="0"/>
              <a:t>ountries have Bills</a:t>
            </a:r>
          </a:p>
          <a:p>
            <a:r>
              <a:rPr lang="en-US" dirty="0" smtClean="0"/>
              <a:t>International standards in 3 stages: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 1980-1995: Council of Europe data protection </a:t>
            </a:r>
            <a:r>
              <a:rPr lang="en-US" b="1" dirty="0" smtClean="0"/>
              <a:t>Convention</a:t>
            </a:r>
            <a:r>
              <a:rPr lang="en-US" dirty="0" smtClean="0"/>
              <a:t> 108 (1981) and OECD </a:t>
            </a:r>
            <a:r>
              <a:rPr lang="en-US" b="1" dirty="0" smtClean="0"/>
              <a:t>Guidelines</a:t>
            </a:r>
            <a:r>
              <a:rPr lang="en-US" dirty="0" smtClean="0"/>
              <a:t> (1980)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1995-2016: European Union data protection </a:t>
            </a:r>
            <a:r>
              <a:rPr lang="en-US" b="1" dirty="0" smtClean="0"/>
              <a:t>Directive</a:t>
            </a:r>
            <a:r>
              <a:rPr lang="en-US" dirty="0" smtClean="0"/>
              <a:t> (1995, in force 1998); revised </a:t>
            </a:r>
            <a:r>
              <a:rPr lang="en-US" dirty="0" err="1" smtClean="0"/>
              <a:t>CoE</a:t>
            </a:r>
            <a:r>
              <a:rPr lang="en-US" dirty="0" smtClean="0"/>
              <a:t> Convention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2016 – ??: EU General Data Protection </a:t>
            </a:r>
            <a:r>
              <a:rPr lang="en-US" b="1" dirty="0" smtClean="0"/>
              <a:t>Regulation</a:t>
            </a:r>
            <a:r>
              <a:rPr lang="en-US" dirty="0" smtClean="0"/>
              <a:t> (GDPR) (2016, in force 2018); </a:t>
            </a:r>
            <a:r>
              <a:rPr lang="en-US" dirty="0" err="1" smtClean="0"/>
              <a:t>modernised</a:t>
            </a:r>
            <a:r>
              <a:rPr lang="en-US" dirty="0" smtClean="0"/>
              <a:t> </a:t>
            </a:r>
            <a:r>
              <a:rPr lang="en-US" dirty="0" err="1" smtClean="0"/>
              <a:t>CoE</a:t>
            </a:r>
            <a:r>
              <a:rPr lang="en-US" dirty="0" smtClean="0"/>
              <a:t> 108+</a:t>
            </a:r>
          </a:p>
        </p:txBody>
      </p:sp>
    </p:spTree>
    <p:extLst>
      <p:ext uri="{BB962C8B-B14F-4D97-AF65-F5344CB8AC3E}">
        <p14:creationId xmlns:p14="http://schemas.microsoft.com/office/powerpoint/2010/main" val="20971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3. What global standards for data privacy exist?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>
              <a:buFont typeface="+mj-lt"/>
              <a:buAutoNum type="arabicPeriod" startAt="4"/>
            </a:pPr>
            <a:r>
              <a:rPr lang="en-US" dirty="0" smtClean="0"/>
              <a:t>Result: Since 1995, ‘European standards’ have gradually become the dominant data privacy standard</a:t>
            </a:r>
          </a:p>
          <a:p>
            <a:pPr marL="971550" lvl="1"/>
            <a:r>
              <a:rPr lang="en-US" dirty="0" smtClean="0"/>
              <a:t>adopted  </a:t>
            </a:r>
            <a:r>
              <a:rPr lang="en-US" i="1" dirty="0" smtClean="0"/>
              <a:t>to some extent </a:t>
            </a:r>
            <a:r>
              <a:rPr lang="en-US" dirty="0" smtClean="0"/>
              <a:t>by MOST of the </a:t>
            </a:r>
            <a:r>
              <a:rPr lang="en-US" dirty="0" smtClean="0">
                <a:solidFill>
                  <a:srgbClr val="0000FF"/>
                </a:solidFill>
              </a:rPr>
              <a:t>134</a:t>
            </a:r>
            <a:r>
              <a:rPr lang="en-US" dirty="0" smtClean="0"/>
              <a:t> </a:t>
            </a:r>
            <a:r>
              <a:rPr lang="en-US" dirty="0" smtClean="0"/>
              <a:t>countries with laws</a:t>
            </a:r>
          </a:p>
          <a:p>
            <a:pPr marL="971550" lvl="1"/>
            <a:r>
              <a:rPr lang="en-US" dirty="0" smtClean="0"/>
              <a:t>There is still no ‘global privacy treaty’ but </a:t>
            </a:r>
            <a:r>
              <a:rPr lang="en-US" dirty="0" err="1" smtClean="0"/>
              <a:t>CoE</a:t>
            </a:r>
            <a:r>
              <a:rPr lang="en-US" dirty="0" smtClean="0"/>
              <a:t> Convention 108 now includes 54 </a:t>
            </a:r>
            <a:r>
              <a:rPr lang="en-US" dirty="0" smtClean="0"/>
              <a:t>countries </a:t>
            </a:r>
            <a:r>
              <a:rPr lang="en-US" dirty="0" smtClean="0">
                <a:solidFill>
                  <a:srgbClr val="0000FF"/>
                </a:solidFill>
              </a:rPr>
              <a:t>as Parties </a:t>
            </a:r>
            <a:r>
              <a:rPr lang="en-US" dirty="0" smtClean="0"/>
              <a:t>and is expanding</a:t>
            </a:r>
          </a:p>
          <a:p>
            <a:pPr marL="971550" lvl="1"/>
            <a:r>
              <a:rPr lang="en-US" dirty="0" smtClean="0"/>
              <a:t>The USA is the most important country resisting EU-type </a:t>
            </a:r>
            <a:r>
              <a:rPr lang="en-US" dirty="0" smtClean="0"/>
              <a:t>standards; </a:t>
            </a:r>
            <a:r>
              <a:rPr lang="en-US" dirty="0" smtClean="0">
                <a:solidFill>
                  <a:srgbClr val="0000FF"/>
                </a:solidFill>
              </a:rPr>
              <a:t>China resisting less so; India?: ‘wait &amp; see’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AutoNum type="arabicPeriod" startAt="4"/>
            </a:pPr>
            <a:r>
              <a:rPr lang="en-US" dirty="0" smtClean="0"/>
              <a:t>What is the current ‘global standard’? (on average)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It is almost everywhere stronger than 1980’s OECD </a:t>
            </a:r>
            <a:r>
              <a:rPr lang="en-US" b="1" dirty="0" smtClean="0"/>
              <a:t>Guidelines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It is getting closer to 1995’s EU </a:t>
            </a:r>
            <a:r>
              <a:rPr lang="en-US" b="1" dirty="0" smtClean="0"/>
              <a:t>Directive  </a:t>
            </a:r>
            <a:r>
              <a:rPr lang="en-US" dirty="0" smtClean="0"/>
              <a:t>(more than 7/10);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It gets stronger with every new or revised law, due largely to </a:t>
            </a:r>
            <a:r>
              <a:rPr lang="en-US" b="1" dirty="0" smtClean="0"/>
              <a:t>GDPR</a:t>
            </a:r>
            <a:r>
              <a:rPr lang="en-US" dirty="0" smtClean="0"/>
              <a:t> influences.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0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" indent="0"/>
            <a:r>
              <a:rPr lang="en-AU" sz="3200" dirty="0" smtClean="0"/>
              <a:t>4. Main features of Australian privacy law</a:t>
            </a:r>
            <a:br>
              <a:rPr lang="en-AU" sz="3200" dirty="0" smtClean="0"/>
            </a:br>
            <a:r>
              <a:rPr lang="en-AU" sz="3200" dirty="0" smtClean="0"/>
              <a:t> </a:t>
            </a:r>
            <a:r>
              <a:rPr lang="en-AU" sz="3200" b="1" dirty="0" smtClean="0"/>
              <a:t>IV</a:t>
            </a:r>
            <a:r>
              <a:rPr lang="en-AU" sz="3200" dirty="0" smtClean="0"/>
              <a:t> </a:t>
            </a:r>
            <a:r>
              <a:rPr lang="en-AU" sz="3200" b="1" dirty="0" smtClean="0"/>
              <a:t>factors </a:t>
            </a:r>
            <a:r>
              <a:rPr lang="en-US" sz="3200" b="1" dirty="0" smtClean="0"/>
              <a:t>have inhibited 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" indent="0">
              <a:buNone/>
            </a:pPr>
            <a:r>
              <a:rPr lang="en-US" sz="2400" b="1" dirty="0" smtClean="0"/>
              <a:t>Factor I: Driven by politics, not human rights, for over 30 years</a:t>
            </a:r>
          </a:p>
          <a:p>
            <a:pPr marL="571500"/>
            <a:r>
              <a:rPr lang="en-US" sz="2000" dirty="0" smtClean="0"/>
              <a:t>No constitutional requirements for, or constraints on, legislation – very unusual</a:t>
            </a:r>
          </a:p>
          <a:p>
            <a:pPr marL="571500"/>
            <a:r>
              <a:rPr lang="en-US" sz="2000" dirty="0" smtClean="0"/>
              <a:t>Defeat of Hawke’s ‘Australia Card’ 1987 -&gt; </a:t>
            </a:r>
            <a:r>
              <a:rPr lang="en-US" sz="2000" i="1" dirty="0" smtClean="0"/>
              <a:t>Privacy Act 1988 </a:t>
            </a:r>
            <a:r>
              <a:rPr lang="en-US" sz="2000" dirty="0" smtClean="0"/>
              <a:t>compromise with Tax File Number (TFN), but public sector only</a:t>
            </a:r>
          </a:p>
          <a:p>
            <a:pPr marL="571500"/>
            <a:r>
              <a:rPr lang="en-US" sz="2000" dirty="0" smtClean="0"/>
              <a:t>Credit reporting reforms (1992) were world-leading and largely survive</a:t>
            </a:r>
          </a:p>
          <a:p>
            <a:pPr marL="571500"/>
            <a:r>
              <a:rPr lang="en-US" sz="2000" dirty="0" smtClean="0"/>
              <a:t>Threats of State legislation –&gt; 2001 expansion to parts of private sector</a:t>
            </a:r>
          </a:p>
          <a:p>
            <a:pPr marL="571500"/>
            <a:r>
              <a:rPr lang="en-US" sz="2000" dirty="0" smtClean="0"/>
              <a:t>Political instability since 2007 –&gt; defeat of Howard’s ‘Health &amp; Welfare Access Card’; few of ALRC recommended reforms enacted; </a:t>
            </a:r>
            <a:r>
              <a:rPr lang="en-US" sz="2000" i="1" dirty="0" smtClean="0"/>
              <a:t>Privacy Act </a:t>
            </a:r>
            <a:r>
              <a:rPr lang="en-US" sz="2000" dirty="0" smtClean="0"/>
              <a:t>remains stuck in 1990s.</a:t>
            </a:r>
          </a:p>
          <a:p>
            <a:pPr marL="571500"/>
            <a:r>
              <a:rPr lang="en-US" sz="2000" dirty="0" smtClean="0"/>
              <a:t>Since 2013, new surveillance ‘anti-terrorist’  laws: data retention law (2015); anti-encryption law (2018)</a:t>
            </a:r>
          </a:p>
        </p:txBody>
      </p:sp>
    </p:spTree>
    <p:extLst>
      <p:ext uri="{BB962C8B-B14F-4D97-AF65-F5344CB8AC3E}">
        <p14:creationId xmlns:p14="http://schemas.microsoft.com/office/powerpoint/2010/main" val="360743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 smtClean="0"/>
              <a:t>4. Main features of Australian privacy law</a:t>
            </a:r>
            <a:br>
              <a:rPr lang="en-AU" sz="3600" dirty="0" smtClean="0"/>
            </a:br>
            <a:r>
              <a:rPr lang="en-AU" sz="3600" i="1" dirty="0" smtClean="0"/>
              <a:t>Factor II: Absence of the Courts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>
              <a:buFont typeface="+mj-ea"/>
              <a:buAutoNum type="circleNumDbPlain"/>
            </a:pPr>
            <a:r>
              <a:rPr lang="en-US" sz="2800" dirty="0" smtClean="0"/>
              <a:t>No rights to take actions </a:t>
            </a:r>
            <a:r>
              <a:rPr lang="en-US" sz="2800" i="1" dirty="0" smtClean="0"/>
              <a:t>directly</a:t>
            </a:r>
            <a:r>
              <a:rPr lang="en-US" sz="2800" dirty="0" smtClean="0"/>
              <a:t> before Courts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1900" dirty="0" smtClean="0"/>
              <a:t>No constitutional right, or common law (tort) right, or modern ‘breach of confidence’ – unlike most other countries (incl. NZ, Canada, UK)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1900" dirty="0" smtClean="0"/>
              <a:t>No statutory ‘serious infringement of privacy’ right of action, despite 4 law reform reports (note current ACCC draft recommendations )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2000" dirty="0" smtClean="0"/>
              <a:t>No </a:t>
            </a:r>
            <a:r>
              <a:rPr lang="en-US" sz="2000" i="1" dirty="0" smtClean="0"/>
              <a:t>Privacy Act </a:t>
            </a:r>
            <a:r>
              <a:rPr lang="en-US" sz="2000" dirty="0" smtClean="0"/>
              <a:t>right of action except via complaint to Privacy Commissioner (note current ACCC draft recommendations )</a:t>
            </a:r>
          </a:p>
          <a:p>
            <a:pPr marL="571500">
              <a:buAutoNum type="circleNumDbPlain"/>
            </a:pPr>
            <a:r>
              <a:rPr lang="en-US" sz="2400" i="1" dirty="0" smtClean="0"/>
              <a:t>Privacy Act </a:t>
            </a:r>
            <a:r>
              <a:rPr lang="en-US" sz="2400" dirty="0" smtClean="0"/>
              <a:t>&amp; Commissioner inhibits </a:t>
            </a:r>
            <a:r>
              <a:rPr lang="en-US" sz="2400" i="1" dirty="0" smtClean="0"/>
              <a:t>appeals</a:t>
            </a:r>
            <a:r>
              <a:rPr lang="en-US" sz="2400" dirty="0" smtClean="0"/>
              <a:t> to the Courts</a:t>
            </a:r>
          </a:p>
          <a:p>
            <a:pPr marL="971550" lvl="1">
              <a:buFont typeface="+mj-lt"/>
              <a:buAutoNum type="arabicPeriod"/>
            </a:pPr>
            <a:r>
              <a:rPr lang="en-US" sz="2000" dirty="0" smtClean="0"/>
              <a:t>Appeals to the AAT only possible if the Commissioner (PC) makes a ‘Determination’ of a complaint under s52</a:t>
            </a:r>
          </a:p>
          <a:p>
            <a:pPr marL="971550" lvl="1">
              <a:buFont typeface="+mj-lt"/>
              <a:buAutoNum type="arabicPeriod"/>
            </a:pPr>
            <a:r>
              <a:rPr lang="en-US" sz="2000" dirty="0" smtClean="0"/>
              <a:t>Average of 5.5 s52 determinations p/a for last 5 years (average of 5 successful)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i="1" dirty="0" smtClean="0"/>
              <a:t>why are there no losers? </a:t>
            </a:r>
            <a:r>
              <a:rPr lang="en-US" sz="2000" dirty="0" smtClean="0"/>
              <a:t>(</a:t>
            </a:r>
            <a:r>
              <a:rPr lang="en-US" sz="2000" dirty="0" err="1" smtClean="0"/>
              <a:t>ie</a:t>
            </a:r>
            <a:r>
              <a:rPr lang="en-US" sz="2000" dirty="0" smtClean="0"/>
              <a:t> potential appeals to AAT)</a:t>
            </a:r>
          </a:p>
          <a:p>
            <a:pPr marL="971550" lvl="1">
              <a:buFont typeface="+mj-lt"/>
              <a:buAutoNum type="arabicPeriod"/>
            </a:pPr>
            <a:r>
              <a:rPr lang="en-US" sz="2000" dirty="0" smtClean="0"/>
              <a:t>Commissioner dismisses most complaints </a:t>
            </a:r>
            <a:r>
              <a:rPr lang="en-US" sz="2000" i="1" dirty="0" smtClean="0"/>
              <a:t>without</a:t>
            </a:r>
            <a:r>
              <a:rPr lang="en-US" sz="2000" dirty="0" smtClean="0"/>
              <a:t> a s52 determination – either ‘satisfactorily resolved’ or ‘no breach’ (in PC’s opinion)</a:t>
            </a:r>
          </a:p>
          <a:p>
            <a:pPr marL="0" indent="0">
              <a:buNone/>
            </a:pPr>
            <a:r>
              <a:rPr lang="en-US" sz="2400" b="1" dirty="0" smtClean="0"/>
              <a:t>Result: </a:t>
            </a:r>
            <a:r>
              <a:rPr lang="en-US" sz="2400" dirty="0"/>
              <a:t>A</a:t>
            </a:r>
            <a:r>
              <a:rPr lang="en-US" sz="2400" dirty="0" smtClean="0"/>
              <a:t>lmost no  case law interpreting, or enforcing, Privacy Act, after 30 </a:t>
            </a:r>
            <a:r>
              <a:rPr lang="en-US" sz="2400" dirty="0" err="1" smtClean="0"/>
              <a:t>yrs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we know little about what it means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1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4. Main features of Australian privacy law (cont.)</a:t>
            </a:r>
            <a:br>
              <a:rPr lang="en-AU" sz="3200" dirty="0" smtClean="0"/>
            </a:br>
            <a:r>
              <a:rPr lang="en-AU" sz="3200" i="1" dirty="0" smtClean="0"/>
              <a:t>Factor III: Weak and inconsistent principles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71500"/>
            <a:r>
              <a:rPr lang="en-US" sz="3600" dirty="0" smtClean="0"/>
              <a:t>The Privacy Act’s </a:t>
            </a:r>
            <a:r>
              <a:rPr lang="en-US" sz="3600" i="1" dirty="0" smtClean="0"/>
              <a:t>Australian Privacy Principles </a:t>
            </a:r>
            <a:r>
              <a:rPr lang="en-US" sz="3600" dirty="0" smtClean="0"/>
              <a:t>(APPs) </a:t>
            </a:r>
          </a:p>
          <a:p>
            <a:pPr marL="971550" lvl="1"/>
            <a:r>
              <a:rPr lang="en-US" dirty="0" smtClean="0"/>
              <a:t>Enacted 1988, a ‘first generation’ set of basic principles (‘IPPs’)</a:t>
            </a:r>
          </a:p>
          <a:p>
            <a:pPr marL="971550" lvl="1"/>
            <a:r>
              <a:rPr lang="en-US" dirty="0" smtClean="0"/>
              <a:t>2001 addition of private sector ‘NPPs’ added little new substance</a:t>
            </a:r>
          </a:p>
          <a:p>
            <a:pPr marL="971550" lvl="1"/>
            <a:r>
              <a:rPr lang="en-US" dirty="0" smtClean="0"/>
              <a:t>2012 conversion into ‘APPs’ also added little, partly went backwards</a:t>
            </a:r>
          </a:p>
          <a:p>
            <a:pPr marL="971550" lvl="1"/>
            <a:r>
              <a:rPr lang="en-US" sz="2900" dirty="0" smtClean="0"/>
              <a:t>2018 Significant addition: data breach notification obligations</a:t>
            </a:r>
          </a:p>
          <a:p>
            <a:pPr marL="571500"/>
            <a:r>
              <a:rPr lang="en-US" sz="3600" dirty="0" smtClean="0"/>
              <a:t>Not comprehensive, and not uniform</a:t>
            </a:r>
          </a:p>
          <a:p>
            <a:pPr lvl="1"/>
            <a:r>
              <a:rPr lang="en-US" sz="2900" dirty="0" smtClean="0"/>
              <a:t>Covers both private sector and public sectors</a:t>
            </a:r>
          </a:p>
          <a:p>
            <a:pPr lvl="2"/>
            <a:r>
              <a:rPr lang="en-US" sz="2500" dirty="0" smtClean="0"/>
              <a:t>except SA, </a:t>
            </a:r>
            <a:r>
              <a:rPr lang="en-US" sz="2500" dirty="0" err="1" smtClean="0"/>
              <a:t>Tas</a:t>
            </a:r>
            <a:r>
              <a:rPr lang="en-US" sz="2500" dirty="0" smtClean="0"/>
              <a:t> and WA state sectors</a:t>
            </a:r>
          </a:p>
          <a:p>
            <a:pPr lvl="1"/>
            <a:r>
              <a:rPr lang="en-US" sz="2900" dirty="0" smtClean="0"/>
              <a:t>The APPs are not adopted uniformly across the State/Territory laws, despite this being one of the main aims of the 2012 reforms</a:t>
            </a:r>
          </a:p>
          <a:p>
            <a:pPr lvl="1"/>
            <a:r>
              <a:rPr lang="en-US" sz="2900" dirty="0" smtClean="0"/>
              <a:t>Privacy Act exempts far too much from scope</a:t>
            </a:r>
          </a:p>
          <a:p>
            <a:pPr marL="1200150" lvl="2" indent="-514350"/>
            <a:r>
              <a:rPr lang="en-US" sz="2500" dirty="0" smtClean="0"/>
              <a:t>over 90% of all Australian businesses exempt as ‘small’ businesses; </a:t>
            </a:r>
          </a:p>
          <a:p>
            <a:pPr marL="1200150" lvl="2" indent="-514350"/>
            <a:r>
              <a:rPr lang="en-US" sz="2500" dirty="0" smtClean="0"/>
              <a:t>political parties, the media, employment information, ‘publicly available information’</a:t>
            </a:r>
          </a:p>
          <a:p>
            <a:pPr marL="1200150" lvl="2" indent="-514350"/>
            <a:r>
              <a:rPr lang="en-US" sz="2500" dirty="0" smtClean="0"/>
              <a:t>ALRC Report recommended scrapping – political lobbying too strong</a:t>
            </a:r>
          </a:p>
        </p:txBody>
      </p:sp>
    </p:spTree>
    <p:extLst>
      <p:ext uri="{BB962C8B-B14F-4D97-AF65-F5344CB8AC3E}">
        <p14:creationId xmlns:p14="http://schemas.microsoft.com/office/powerpoint/2010/main" val="2071162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4</a:t>
            </a:r>
            <a:r>
              <a:rPr lang="en-AU" sz="2000" dirty="0" smtClean="0"/>
              <a:t>. </a:t>
            </a:r>
            <a:r>
              <a:rPr lang="en-AU" sz="3100" dirty="0" smtClean="0"/>
              <a:t>Main features of Australian privacy law (cont.)</a:t>
            </a:r>
            <a:br>
              <a:rPr lang="en-AU" sz="3100" dirty="0" smtClean="0"/>
            </a:br>
            <a:r>
              <a:rPr lang="en-AU" sz="3100" i="1" dirty="0" smtClean="0"/>
              <a:t>Factor IV: </a:t>
            </a:r>
            <a:r>
              <a:rPr lang="en-AU" sz="3100" i="1" dirty="0"/>
              <a:t>E</a:t>
            </a:r>
            <a:r>
              <a:rPr lang="en-AU" sz="3100" i="1" dirty="0" smtClean="0"/>
              <a:t>nforcement weaker than powers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Lack of s52 determinations - Court have not set standards for s52 compensation or  new powers to order remedies</a:t>
            </a:r>
          </a:p>
          <a:p>
            <a:r>
              <a:rPr lang="en-US" sz="2000" dirty="0" smtClean="0"/>
              <a:t>Despite s52 compensation power (no monetary limit), actual awards are very small:  $0 (2018); $15K, $23K, $1.5K, S1K, $13K  (</a:t>
            </a:r>
            <a:r>
              <a:rPr lang="en-US" sz="2000" dirty="0" err="1" smtClean="0"/>
              <a:t>ttl</a:t>
            </a:r>
            <a:r>
              <a:rPr lang="en-US" sz="2000" dirty="0" smtClean="0"/>
              <a:t> $43.5K 2017) </a:t>
            </a:r>
            <a:r>
              <a:rPr lang="mr-IN" sz="2000" dirty="0" smtClean="0"/>
              <a:t>–</a:t>
            </a:r>
            <a:r>
              <a:rPr lang="en-US" sz="2000" dirty="0" smtClean="0"/>
              <a:t> who would this deter?</a:t>
            </a:r>
          </a:p>
          <a:p>
            <a:r>
              <a:rPr lang="en-US" sz="2000" dirty="0" smtClean="0"/>
              <a:t>PC stopped publishing ‘</a:t>
            </a:r>
            <a:r>
              <a:rPr lang="en-US" sz="2000" dirty="0" err="1" smtClean="0"/>
              <a:t>Casenotes</a:t>
            </a:r>
            <a:r>
              <a:rPr lang="en-US" sz="2000" dirty="0" smtClean="0"/>
              <a:t>’ (non-s52 settlements) in 2012 (used to be 20</a:t>
            </a:r>
            <a:r>
              <a:rPr lang="en-US" sz="2000" dirty="0"/>
              <a:t> </a:t>
            </a:r>
            <a:r>
              <a:rPr lang="en-US" sz="2000" dirty="0" smtClean="0"/>
              <a:t>p/a</a:t>
            </a:r>
            <a:r>
              <a:rPr lang="en-US" sz="2000" dirty="0" smtClean="0"/>
              <a:t>)</a:t>
            </a:r>
            <a:r>
              <a:rPr lang="en-US" sz="2000" dirty="0"/>
              <a:t> </a:t>
            </a:r>
            <a:r>
              <a:rPr lang="en-US" sz="2000" dirty="0" smtClean="0"/>
              <a:t>– </a:t>
            </a:r>
            <a:r>
              <a:rPr lang="en-US" sz="2000" dirty="0" smtClean="0">
                <a:solidFill>
                  <a:srgbClr val="0000FF"/>
                </a:solidFill>
              </a:rPr>
              <a:t>BUT OAIC  Ann. </a:t>
            </a:r>
            <a:r>
              <a:rPr lang="en-US" sz="2000" dirty="0" smtClean="0">
                <a:solidFill>
                  <a:srgbClr val="0000FF"/>
                </a:solidFill>
              </a:rPr>
              <a:t>Rep shows they can </a:t>
            </a:r>
            <a:r>
              <a:rPr lang="en-US" sz="2000" dirty="0" smtClean="0">
                <a:solidFill>
                  <a:srgbClr val="0000FF"/>
                </a:solidFill>
              </a:rPr>
              <a:t>be substantial $$ </a:t>
            </a:r>
            <a:r>
              <a:rPr lang="mr-IN" sz="2000" dirty="0" smtClean="0">
                <a:solidFill>
                  <a:srgbClr val="0000FF"/>
                </a:solidFill>
              </a:rPr>
              <a:t>–</a:t>
            </a:r>
            <a:r>
              <a:rPr lang="en-US" sz="2000" dirty="0" smtClean="0">
                <a:solidFill>
                  <a:srgbClr val="0000FF"/>
                </a:solidFill>
              </a:rPr>
              <a:t> but for what </a:t>
            </a:r>
            <a:r>
              <a:rPr lang="en-US" sz="2000" dirty="0">
                <a:solidFill>
                  <a:srgbClr val="0000FF"/>
                </a:solidFill>
              </a:rPr>
              <a:t>breaches? – </a:t>
            </a:r>
            <a:r>
              <a:rPr lang="en-US" sz="2000" dirty="0" smtClean="0">
                <a:solidFill>
                  <a:srgbClr val="0000FF"/>
                </a:solidFill>
              </a:rPr>
              <a:t>’ </a:t>
            </a:r>
            <a:r>
              <a:rPr lang="en-US" sz="2000" dirty="0">
                <a:solidFill>
                  <a:srgbClr val="0000FF"/>
                </a:solidFill>
              </a:rPr>
              <a:t>transparency </a:t>
            </a:r>
            <a:r>
              <a:rPr lang="en-US" sz="2000" dirty="0" smtClean="0">
                <a:solidFill>
                  <a:srgbClr val="0000FF"/>
                </a:solidFill>
              </a:rPr>
              <a:t>gap’ </a:t>
            </a:r>
            <a:r>
              <a:rPr lang="en-AU" sz="2000" dirty="0" smtClean="0">
                <a:solidFill>
                  <a:srgbClr val="0000FF"/>
                </a:solidFill>
              </a:rPr>
              <a:t>results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2000" dirty="0" smtClean="0"/>
              <a:t>Civil penalties for ‘serious</a:t>
            </a:r>
            <a:r>
              <a:rPr lang="en-US" sz="2000" dirty="0" smtClean="0"/>
              <a:t>’/‘</a:t>
            </a:r>
            <a:r>
              <a:rPr lang="en-US" sz="2000" dirty="0" smtClean="0"/>
              <a:t>repeated’ breaches </a:t>
            </a:r>
            <a:r>
              <a:rPr lang="en-US" sz="2000" dirty="0" smtClean="0"/>
              <a:t>to </a:t>
            </a:r>
            <a:r>
              <a:rPr lang="en-US" sz="2000" dirty="0" smtClean="0"/>
              <a:t>$1.7M (2012) – </a:t>
            </a:r>
            <a:r>
              <a:rPr lang="en-US" sz="2000" dirty="0" smtClean="0"/>
              <a:t>unused</a:t>
            </a:r>
            <a:r>
              <a:rPr lang="en-US" sz="2000" dirty="0"/>
              <a:t> </a:t>
            </a:r>
            <a:r>
              <a:rPr lang="en-US" sz="2000" dirty="0" smtClean="0"/>
              <a:t>– </a:t>
            </a:r>
            <a:r>
              <a:rPr lang="en-US" sz="2000" dirty="0" smtClean="0"/>
              <a:t>Also </a:t>
            </a:r>
            <a:r>
              <a:rPr lang="en-US" sz="2000" dirty="0" smtClean="0"/>
              <a:t>undefined, and only for some breaches</a:t>
            </a:r>
          </a:p>
          <a:p>
            <a:r>
              <a:rPr lang="en-US" sz="2000" dirty="0" smtClean="0"/>
              <a:t>Substantial remedies possible following ‘own motion’ investigations (2012) – very little use</a:t>
            </a:r>
          </a:p>
          <a:p>
            <a:pPr marL="0" indent="0">
              <a:buNone/>
            </a:pPr>
            <a:r>
              <a:rPr lang="en-US" sz="2000" b="1" dirty="0" smtClean="0"/>
              <a:t>Result: </a:t>
            </a:r>
            <a:r>
              <a:rPr lang="en-US" sz="2000" dirty="0" smtClean="0"/>
              <a:t>Compliance with the </a:t>
            </a:r>
            <a:r>
              <a:rPr lang="en-US" sz="2000" i="1" dirty="0" smtClean="0"/>
              <a:t>Privacy Act </a:t>
            </a:r>
            <a:r>
              <a:rPr lang="en-US" sz="2000" dirty="0" smtClean="0"/>
              <a:t>could be seen as optional, just a minor business/administrative expense</a:t>
            </a:r>
          </a:p>
        </p:txBody>
      </p:sp>
    </p:spTree>
    <p:extLst>
      <p:ext uri="{BB962C8B-B14F-4D97-AF65-F5344CB8AC3E}">
        <p14:creationId xmlns:p14="http://schemas.microsoft.com/office/powerpoint/2010/main" val="1050189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Remedies in 972 conciliated complaints </a:t>
            </a:r>
            <a:br>
              <a:rPr lang="en-US" sz="3600" dirty="0" smtClean="0"/>
            </a:br>
            <a:r>
              <a:rPr lang="en-US" sz="2800" dirty="0"/>
              <a:t>(OAIC Annual Report 2017-8)</a:t>
            </a:r>
          </a:p>
        </p:txBody>
      </p:sp>
      <p:pic>
        <p:nvPicPr>
          <p:cNvPr id="4" name="Content Placeholder 3" descr="Screen Shot 2019-03-28 at 12.45.0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" b="39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4538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Compensation settlements total $664,000+</a:t>
            </a:r>
            <a:br>
              <a:rPr lang="en-US" sz="3200" dirty="0" smtClean="0"/>
            </a:br>
            <a:r>
              <a:rPr lang="en-US" sz="2800" dirty="0" smtClean="0"/>
              <a:t>(OAIC Annual Report 2017-8)</a:t>
            </a:r>
            <a:br>
              <a:rPr lang="en-US" sz="2800" dirty="0" smtClean="0"/>
            </a:br>
            <a:r>
              <a:rPr lang="en-US" sz="2000" dirty="0" smtClean="0"/>
              <a:t>Based on median amount of each category below</a:t>
            </a:r>
            <a:br>
              <a:rPr lang="en-US" sz="2000" dirty="0" smtClean="0"/>
            </a:br>
            <a:r>
              <a:rPr lang="en-US" sz="2000" dirty="0" smtClean="0"/>
              <a:t>Average settlement about $3,400 over 196 settlements</a:t>
            </a:r>
            <a:endParaRPr lang="en-US" sz="2000" dirty="0"/>
          </a:p>
        </p:txBody>
      </p:sp>
      <p:pic>
        <p:nvPicPr>
          <p:cNvPr id="4" name="Content Placeholder 3" descr="Screen Shot 2019-03-28 at 12.44.3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r="2125"/>
          <a:stretch>
            <a:fillRect/>
          </a:stretch>
        </p:blipFill>
        <p:spPr>
          <a:xfrm>
            <a:off x="457200" y="193501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736856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/>
              <a:t>5</a:t>
            </a:r>
            <a:r>
              <a:rPr lang="en-AU" sz="3600" dirty="0" smtClean="0"/>
              <a:t>. Does Australian law meet global standards? </a:t>
            </a:r>
            <a:br>
              <a:rPr lang="en-AU" sz="3600" dirty="0" smtClean="0"/>
            </a:br>
            <a:r>
              <a:rPr lang="en-AU" sz="3600" dirty="0" smtClean="0"/>
              <a:t>(I) </a:t>
            </a:r>
            <a:r>
              <a:rPr lang="en-US" sz="3100" b="1" dirty="0" smtClean="0"/>
              <a:t>APPs lack many rights/obligations </a:t>
            </a:r>
            <a:r>
              <a:rPr lang="en-US" sz="3100" dirty="0" smtClean="0"/>
              <a:t>now in EU GDPR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28650"/>
            <a:r>
              <a:rPr lang="en-US" sz="3600" dirty="0" smtClean="0"/>
              <a:t>‘Personal data’ includes cookies, IP addresses </a:t>
            </a:r>
            <a:r>
              <a:rPr lang="en-US" sz="3600" dirty="0" err="1" smtClean="0"/>
              <a:t>etc</a:t>
            </a:r>
            <a:endParaRPr lang="en-US" sz="3600" dirty="0" smtClean="0"/>
          </a:p>
          <a:p>
            <a:pPr marL="628650"/>
            <a:r>
              <a:rPr lang="en-US" sz="3600" dirty="0" smtClean="0"/>
              <a:t>Positive consent required (not implied or ‘opt out’);</a:t>
            </a:r>
          </a:p>
          <a:p>
            <a:pPr marL="571500"/>
            <a:r>
              <a:rPr lang="en-US" sz="3600" dirty="0" smtClean="0"/>
              <a:t>Default settings to </a:t>
            </a:r>
            <a:r>
              <a:rPr lang="en-US" sz="3600" dirty="0" err="1" smtClean="0"/>
              <a:t>favour</a:t>
            </a:r>
            <a:r>
              <a:rPr lang="en-US" sz="3600" dirty="0" smtClean="0"/>
              <a:t> privacy (‘privacy by default’);</a:t>
            </a:r>
          </a:p>
          <a:p>
            <a:pPr marL="571500"/>
            <a:r>
              <a:rPr lang="en-US" sz="3600" dirty="0" smtClean="0"/>
              <a:t>Obligation to design (and re-design) for ‘privacy by design’;</a:t>
            </a:r>
          </a:p>
          <a:p>
            <a:pPr marL="571500"/>
            <a:r>
              <a:rPr lang="en-US" sz="3600" dirty="0" smtClean="0"/>
              <a:t>Limits on automated decision-making; </a:t>
            </a:r>
          </a:p>
          <a:p>
            <a:pPr marL="571500"/>
            <a:r>
              <a:rPr lang="en-US" sz="3600" dirty="0" smtClean="0"/>
              <a:t>‘Right to be forgotten’ </a:t>
            </a:r>
            <a:r>
              <a:rPr lang="mr-IN" sz="3600" dirty="0" smtClean="0"/>
              <a:t>–</a:t>
            </a:r>
            <a:r>
              <a:rPr lang="en-US" sz="3600" dirty="0" smtClean="0"/>
              <a:t> living down the (irrelevant) past;</a:t>
            </a:r>
          </a:p>
          <a:p>
            <a:pPr marL="971550" lvl="1" indent="-514350"/>
            <a:r>
              <a:rPr lang="en-US" sz="3000" dirty="0" smtClean="0"/>
              <a:t>650K de-linking requests to Google –&gt; 1M URLs de-linked as a result</a:t>
            </a:r>
          </a:p>
          <a:p>
            <a:pPr marL="571500"/>
            <a:r>
              <a:rPr lang="en-US" sz="3600" dirty="0" smtClean="0"/>
              <a:t>‘Portability’ of data in digital form from social networks;</a:t>
            </a:r>
          </a:p>
          <a:p>
            <a:pPr marL="571500"/>
            <a:r>
              <a:rPr lang="en-US" sz="3600" dirty="0" smtClean="0"/>
              <a:t>‘Demonstrable accountability’ by data controllers;</a:t>
            </a:r>
          </a:p>
          <a:p>
            <a:pPr marL="571500"/>
            <a:r>
              <a:rPr lang="en-US" sz="3600" dirty="0" smtClean="0"/>
              <a:t>‘Data protection impact assessment’ (DPIA) for any high-risk processing, with possible prohibitions.</a:t>
            </a:r>
          </a:p>
          <a:p>
            <a:pPr marL="571500"/>
            <a:r>
              <a:rPr lang="en-US" sz="3600" dirty="0" smtClean="0"/>
              <a:t>Numerous rights and obligations support ‘data </a:t>
            </a:r>
            <a:r>
              <a:rPr lang="en-US" sz="3600" dirty="0" err="1" smtClean="0"/>
              <a:t>minimisation</a:t>
            </a:r>
            <a:r>
              <a:rPr lang="en-US" sz="3600" dirty="0" smtClean="0"/>
              <a:t>’.</a:t>
            </a:r>
            <a:br>
              <a:rPr lang="en-US" sz="3600" dirty="0" smtClean="0"/>
            </a:br>
            <a:endParaRPr lang="en-US" sz="3600" dirty="0" smtClean="0"/>
          </a:p>
          <a:p>
            <a:pPr marL="0" indent="0">
              <a:buNone/>
            </a:pPr>
            <a:r>
              <a:rPr lang="en-US" sz="3800" dirty="0" smtClean="0"/>
              <a:t>Which of these are necessary to deal with 21</a:t>
            </a:r>
            <a:r>
              <a:rPr lang="en-US" sz="3800" baseline="30000" dirty="0" smtClean="0"/>
              <a:t>st</a:t>
            </a:r>
            <a:r>
              <a:rPr lang="en-US" sz="3800" dirty="0" smtClean="0"/>
              <a:t> century problems?</a:t>
            </a:r>
          </a:p>
          <a:p>
            <a:pPr marL="0" indent="0">
              <a:buNone/>
            </a:pPr>
            <a:r>
              <a:rPr lang="en-US" sz="3800" dirty="0" smtClean="0"/>
              <a:t>Many (not all) of 1-10 are now appearing in laws outside the EU</a:t>
            </a:r>
          </a:p>
        </p:txBody>
      </p:sp>
    </p:spTree>
    <p:extLst>
      <p:ext uri="{BB962C8B-B14F-4D97-AF65-F5344CB8AC3E}">
        <p14:creationId xmlns:p14="http://schemas.microsoft.com/office/powerpoint/2010/main" val="4202371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STOP PRESS!!: </a:t>
            </a:r>
            <a:r>
              <a:rPr lang="en-US" i="1" dirty="0">
                <a:solidFill>
                  <a:srgbClr val="0000FF"/>
                </a:solidFill>
              </a:rPr>
              <a:t>Privacy Act</a:t>
            </a:r>
            <a:r>
              <a:rPr lang="en-US" dirty="0">
                <a:solidFill>
                  <a:srgbClr val="0000FF"/>
                </a:solidFill>
              </a:rPr>
              <a:t> ‘GDPR reforms’ </a:t>
            </a:r>
            <a:r>
              <a:rPr lang="en-US" dirty="0">
                <a:solidFill>
                  <a:srgbClr val="0000FF"/>
                </a:solidFill>
                <a:hlinkClick r:id="rId2"/>
              </a:rPr>
              <a:t>announced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24/</a:t>
            </a:r>
            <a:r>
              <a:rPr lang="en-US" dirty="0">
                <a:solidFill>
                  <a:srgbClr val="0000FF"/>
                </a:solidFill>
              </a:rPr>
              <a:t>03/2019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i="1" dirty="0" smtClean="0"/>
              <a:t>Press Release gives only details; at least a year away</a:t>
            </a:r>
          </a:p>
          <a:p>
            <a:r>
              <a:rPr lang="en-US" dirty="0" smtClean="0"/>
              <a:t>Social media/platforms ‘to cease use or disclosure of personal information on request’</a:t>
            </a:r>
          </a:p>
          <a:p>
            <a:pPr lvl="1"/>
            <a:r>
              <a:rPr lang="en-US" dirty="0" smtClean="0"/>
              <a:t>Version of GDPR ‘deletion’/’right to be forgotten’</a:t>
            </a:r>
          </a:p>
          <a:p>
            <a:r>
              <a:rPr lang="en-US" dirty="0" smtClean="0"/>
              <a:t>Code of Conduct for social media/platforms </a:t>
            </a:r>
          </a:p>
          <a:p>
            <a:pPr lvl="1"/>
            <a:r>
              <a:rPr lang="en-US" dirty="0" smtClean="0"/>
              <a:t>More transparent data-sharing arrangements;</a:t>
            </a:r>
          </a:p>
          <a:p>
            <a:pPr lvl="1"/>
            <a:r>
              <a:rPr lang="en-US" dirty="0" smtClean="0"/>
              <a:t>More specific consent to collection/use of data;</a:t>
            </a:r>
          </a:p>
          <a:p>
            <a:pPr lvl="1"/>
            <a:r>
              <a:rPr lang="en-US" dirty="0" smtClean="0"/>
              <a:t>This will be an enforceable Code under the Act</a:t>
            </a:r>
          </a:p>
          <a:p>
            <a:r>
              <a:rPr lang="en-US" dirty="0"/>
              <a:t>Extra protections for children / vulnerable </a:t>
            </a:r>
            <a:r>
              <a:rPr lang="en-US" dirty="0" smtClean="0"/>
              <a:t>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Why is data privacy valuable</a:t>
            </a:r>
            <a:r>
              <a:rPr lang="en-AU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Who/what endangers privacy most?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What </a:t>
            </a:r>
            <a:r>
              <a:rPr lang="en-AU" dirty="0" smtClean="0"/>
              <a:t>global </a:t>
            </a:r>
            <a:r>
              <a:rPr lang="en-AU" dirty="0"/>
              <a:t>standards for data </a:t>
            </a:r>
            <a:r>
              <a:rPr lang="en-AU" dirty="0" smtClean="0"/>
              <a:t>privacy exist?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 smtClean="0"/>
              <a:t>Main features of Australian privacy law</a:t>
            </a:r>
            <a:endParaRPr lang="en-AU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Does Australian law meet </a:t>
            </a:r>
            <a:r>
              <a:rPr lang="en-AU" dirty="0" smtClean="0"/>
              <a:t>global standards?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Who can protect your privacy?</a:t>
            </a:r>
          </a:p>
          <a:p>
            <a:pPr lvl="0"/>
            <a:endParaRPr lang="en-AU" dirty="0"/>
          </a:p>
          <a:p>
            <a:pPr marL="514350" lvl="0" indent="-514350">
              <a:buFont typeface="+mj-lt"/>
              <a:buAutoNum type="arabicPeriod"/>
            </a:pP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40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dirty="0" smtClean="0"/>
              <a:t>5. Does Australian law meet global standards? (cont.)</a:t>
            </a:r>
            <a:br>
              <a:rPr lang="en-AU" sz="2800" dirty="0" smtClean="0"/>
            </a:br>
            <a:r>
              <a:rPr lang="en-AU" sz="2800" dirty="0" smtClean="0"/>
              <a:t>(II) </a:t>
            </a:r>
            <a:r>
              <a:rPr lang="en-US" sz="3200" dirty="0" smtClean="0"/>
              <a:t>Australian enforcement is behind GDPR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GDPR requires data protection authorities (DPA) to be able to fine companies for breaches up to 4% global annual turnover (GAT) (art. 83)</a:t>
            </a:r>
          </a:p>
          <a:p>
            <a:pPr lvl="1"/>
            <a:r>
              <a:rPr lang="en-US" dirty="0" smtClean="0"/>
              <a:t>£500K fine of Facebook = 18 minutes of GAT</a:t>
            </a:r>
          </a:p>
          <a:p>
            <a:pPr lvl="1"/>
            <a:r>
              <a:rPr lang="en-US" dirty="0" smtClean="0"/>
              <a:t>French DPA fined Google 50M euros</a:t>
            </a:r>
          </a:p>
          <a:p>
            <a:r>
              <a:rPr lang="en-US" dirty="0" smtClean="0"/>
              <a:t>Individuals can sue companies for breaches directly in the Courts (art. 79)</a:t>
            </a:r>
          </a:p>
          <a:p>
            <a:pPr lvl="1"/>
            <a:r>
              <a:rPr lang="en-US" dirty="0" smtClean="0"/>
              <a:t>Can also appeal against DPA decisions to Courts (art. 78)</a:t>
            </a:r>
          </a:p>
          <a:p>
            <a:r>
              <a:rPr lang="en-US" dirty="0" smtClean="0"/>
              <a:t>NGOs </a:t>
            </a:r>
            <a:r>
              <a:rPr lang="en-US" dirty="0" err="1" smtClean="0"/>
              <a:t>specialising</a:t>
            </a:r>
            <a:r>
              <a:rPr lang="en-US" dirty="0" smtClean="0"/>
              <a:t> in data protection are entitled to represent individuals in complaints to DPAs (art. 80)</a:t>
            </a:r>
          </a:p>
          <a:p>
            <a:pPr lvl="1"/>
            <a:r>
              <a:rPr lang="en-US" dirty="0" smtClean="0"/>
              <a:t>May receive compensation payable </a:t>
            </a:r>
          </a:p>
          <a:p>
            <a:pPr lvl="1"/>
            <a:r>
              <a:rPr lang="en-US" dirty="0" smtClean="0"/>
              <a:t>NGO complaints are now driving the GDPR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69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STOP PRESS!!: </a:t>
            </a:r>
            <a:r>
              <a:rPr lang="en-US" i="1" dirty="0" smtClean="0">
                <a:solidFill>
                  <a:srgbClr val="0000FF"/>
                </a:solidFill>
              </a:rPr>
              <a:t>Privacy Act </a:t>
            </a:r>
            <a:r>
              <a:rPr lang="en-US" dirty="0" smtClean="0">
                <a:solidFill>
                  <a:srgbClr val="0000FF"/>
                </a:solidFill>
              </a:rPr>
              <a:t>‘GDPR reforms’ announced 24/03/2019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 startAt="4"/>
            </a:pPr>
            <a:r>
              <a:rPr lang="en-US" sz="3000" dirty="0" smtClean="0"/>
              <a:t>Max. penalties for serious/repeated breaches increased to highest of (</a:t>
            </a:r>
            <a:r>
              <a:rPr lang="en-US" sz="3000" dirty="0" err="1" smtClean="0"/>
              <a:t>i</a:t>
            </a:r>
            <a:r>
              <a:rPr lang="en-US" sz="3000" dirty="0" smtClean="0"/>
              <a:t>) $10M; (ii) 3 x benefit obtained; or (iii) 10% annual domestic turnover. [Existing $1.7M penalties never used.]</a:t>
            </a:r>
          </a:p>
          <a:p>
            <a:pPr>
              <a:buAutoNum type="arabicPeriod" startAt="4"/>
            </a:pPr>
            <a:r>
              <a:rPr lang="en-US" sz="3000" dirty="0" smtClean="0"/>
              <a:t>New OAIC powers to issue ‘infringement notices’ for </a:t>
            </a:r>
            <a:r>
              <a:rPr lang="en-US" sz="3000" i="1" dirty="0" smtClean="0"/>
              <a:t>non-cooperation</a:t>
            </a:r>
            <a:r>
              <a:rPr lang="en-US" sz="3000" dirty="0" smtClean="0"/>
              <a:t> concerning ‘minor breaches’ </a:t>
            </a:r>
          </a:p>
          <a:p>
            <a:pPr lvl="1"/>
            <a:r>
              <a:rPr lang="en-US" sz="2600" dirty="0" smtClean="0"/>
              <a:t>up to $63K for companies, $12.6K for individuals.</a:t>
            </a:r>
          </a:p>
          <a:p>
            <a:pPr lvl="1"/>
            <a:r>
              <a:rPr lang="en-US" sz="2600" dirty="0" smtClean="0"/>
              <a:t>But this is not an administrative fine for breaches as such</a:t>
            </a:r>
          </a:p>
          <a:p>
            <a:pPr>
              <a:buAutoNum type="arabicPeriod" startAt="4"/>
            </a:pPr>
            <a:r>
              <a:rPr lang="en-US" sz="3000" dirty="0" smtClean="0"/>
              <a:t>Additional remedies incl. ‘prominent publication’ </a:t>
            </a:r>
          </a:p>
          <a:p>
            <a:pPr>
              <a:buAutoNum type="arabicPeriod" startAt="4"/>
            </a:pPr>
            <a:r>
              <a:rPr lang="en-US" sz="3000" dirty="0" smtClean="0"/>
              <a:t>Additional $25M to OAIC over 3 years to increase capacity</a:t>
            </a:r>
          </a:p>
          <a:p>
            <a:pPr>
              <a:buAutoNum type="arabicPeriod" startAt="4"/>
            </a:pPr>
            <a:r>
              <a:rPr lang="en-US" sz="3000" dirty="0" smtClean="0"/>
              <a:t>Revision after ACCC ‘platforms inquiry’ report (June) which is </a:t>
            </a:r>
            <a:r>
              <a:rPr lang="en-US" sz="2800" dirty="0" smtClean="0"/>
              <a:t>likely </a:t>
            </a:r>
            <a:r>
              <a:rPr lang="en-US" sz="2800" dirty="0"/>
              <a:t>to </a:t>
            </a:r>
            <a:r>
              <a:rPr lang="en-US" sz="2800" dirty="0" smtClean="0"/>
              <a:t>recommend: </a:t>
            </a:r>
            <a:endParaRPr lang="en-US" sz="3000" dirty="0" smtClean="0"/>
          </a:p>
          <a:p>
            <a:pPr lvl="1"/>
            <a:r>
              <a:rPr lang="en-US" sz="2600" dirty="0" smtClean="0"/>
              <a:t>direct right to enforce Privacy Act before Courts;</a:t>
            </a:r>
          </a:p>
          <a:p>
            <a:pPr lvl="1"/>
            <a:r>
              <a:rPr lang="en-US" sz="2600" dirty="0" smtClean="0"/>
              <a:t>‘serious invasions of privacy’ separate action before Courts.</a:t>
            </a:r>
          </a:p>
          <a:p>
            <a:pPr marL="0" indent="0">
              <a:buNone/>
            </a:pPr>
            <a:r>
              <a:rPr lang="en-US" i="1" dirty="0" smtClean="0"/>
              <a:t>Q: Will the OAIC </a:t>
            </a:r>
            <a:r>
              <a:rPr lang="en-US" b="1" i="1" dirty="0" smtClean="0"/>
              <a:t>use</a:t>
            </a:r>
            <a:r>
              <a:rPr lang="en-US" i="1" dirty="0" smtClean="0"/>
              <a:t> these new powers? (or existing ones?)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55000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lvl="0" indent="-514350"/>
            <a:r>
              <a:rPr lang="en-AU" sz="2800" dirty="0" smtClean="0"/>
              <a:t>5. Does Australian law meet global standards? (cont.)</a:t>
            </a:r>
            <a:br>
              <a:rPr lang="en-AU" sz="2800" dirty="0" smtClean="0"/>
            </a:br>
            <a:r>
              <a:rPr lang="en-AU" sz="3200" dirty="0" smtClean="0"/>
              <a:t>(III) Australian companies and GDPR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52408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 smtClean="0"/>
              <a:t>Some Australian companies must comply with EU GDPR (in full):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If they have an ‘establishment’ in the EU (GDPR art. 3(1));</a:t>
            </a:r>
          </a:p>
          <a:p>
            <a:pPr>
              <a:buFont typeface="Arial"/>
              <a:buChar char="•"/>
            </a:pPr>
            <a:r>
              <a:rPr lang="en-US" sz="2600" dirty="0"/>
              <a:t>I</a:t>
            </a:r>
            <a:r>
              <a:rPr lang="en-US" sz="2600" dirty="0" smtClean="0"/>
              <a:t>f they ‘target’ customers in the EU (GDPR art. 3(2)(a)); 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If they monitor the </a:t>
            </a:r>
            <a:r>
              <a:rPr lang="en-US" sz="2600" dirty="0" err="1" smtClean="0"/>
              <a:t>behaviour</a:t>
            </a:r>
            <a:r>
              <a:rPr lang="en-US" sz="2600" dirty="0" smtClean="0"/>
              <a:t> of individuals in the EU (GDPR art. 3(2)(b));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If their head office requires ‘GDPR compliance’ (‘vertical GDPR-creep’);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If they supply services to companies requiring ‘GDPR compliance’ (‘horizontal GDPR-creep’).</a:t>
            </a:r>
          </a:p>
          <a:p>
            <a:pPr marL="0" indent="0">
              <a:buNone/>
            </a:pPr>
            <a:r>
              <a:rPr lang="en-US" sz="2600" i="1" dirty="0" smtClean="0"/>
              <a:t>Illustrates both the hard and soft power of EU standards</a:t>
            </a:r>
          </a:p>
          <a:p>
            <a:pPr marL="0" indent="0">
              <a:buNone/>
            </a:pPr>
            <a:r>
              <a:rPr lang="en-US" dirty="0" smtClean="0"/>
              <a:t>(IV) Australia was not </a:t>
            </a:r>
            <a:r>
              <a:rPr lang="en-US" b="1" dirty="0" smtClean="0"/>
              <a:t>‘adequate’ </a:t>
            </a:r>
            <a:r>
              <a:rPr lang="en-US" dirty="0" smtClean="0"/>
              <a:t>under the 1995 EU Directive – What prospects under GDPR?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9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6</a:t>
            </a:r>
            <a:r>
              <a:rPr lang="en-AU" dirty="0" smtClean="0"/>
              <a:t>. Who can protect your privacy?</a:t>
            </a:r>
            <a:br>
              <a:rPr lang="en-AU" dirty="0" smtClean="0"/>
            </a:br>
            <a:r>
              <a:rPr lang="en-AU" sz="3100" dirty="0" smtClean="0"/>
              <a:t>(from the personal to the political)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You </a:t>
            </a:r>
            <a:r>
              <a:rPr lang="en-AU" sz="2400" dirty="0" smtClean="0"/>
              <a:t>can protect yourself</a:t>
            </a:r>
          </a:p>
          <a:p>
            <a:pPr lvl="1"/>
            <a:r>
              <a:rPr lang="en-AU" sz="1800" dirty="0" smtClean="0"/>
              <a:t>Choose privacy-protective services over surveillance services</a:t>
            </a:r>
          </a:p>
          <a:p>
            <a:pPr lvl="1"/>
            <a:r>
              <a:rPr lang="en-AU" sz="1800" dirty="0" smtClean="0"/>
              <a:t>Use PETs (privacy-enhancing technologies): encryption, </a:t>
            </a:r>
            <a:r>
              <a:rPr lang="en-AU" sz="1800" dirty="0" err="1" smtClean="0"/>
              <a:t>anonymising</a:t>
            </a:r>
            <a:r>
              <a:rPr lang="en-AU" sz="1800" dirty="0" smtClean="0"/>
              <a:t> browsers </a:t>
            </a:r>
            <a:r>
              <a:rPr lang="en-AU" sz="1800" dirty="0" err="1" smtClean="0"/>
              <a:t>etc</a:t>
            </a:r>
            <a:endParaRPr lang="en-AU" sz="1800" dirty="0" smtClean="0"/>
          </a:p>
          <a:p>
            <a:pPr lvl="1"/>
            <a:r>
              <a:rPr lang="en-AU" sz="1800" dirty="0" smtClean="0"/>
              <a:t>Refuse unnecessary data collection (or </a:t>
            </a:r>
            <a:r>
              <a:rPr lang="en-AU" sz="1800" dirty="0" err="1" smtClean="0"/>
              <a:t>mis</a:t>
            </a:r>
            <a:r>
              <a:rPr lang="en-AU" sz="1800" dirty="0" smtClean="0"/>
              <a:t>-inform)</a:t>
            </a:r>
            <a:endParaRPr lang="en-AU" sz="1800" dirty="0"/>
          </a:p>
          <a:p>
            <a:r>
              <a:rPr lang="en-AU" sz="2400" dirty="0" smtClean="0"/>
              <a:t>Social media may </a:t>
            </a:r>
            <a:r>
              <a:rPr lang="en-AU" sz="2400" dirty="0" smtClean="0">
                <a:hlinkClick r:id="rId2"/>
              </a:rPr>
              <a:t>respond to complaints </a:t>
            </a:r>
            <a:r>
              <a:rPr lang="en-AU" sz="2400" dirty="0" smtClean="0"/>
              <a:t>and take harmful content down</a:t>
            </a:r>
          </a:p>
          <a:p>
            <a:r>
              <a:rPr lang="en-AU" sz="2400" dirty="0" smtClean="0"/>
              <a:t>Community Legal Centres (CLCs) can give advice and represent you</a:t>
            </a:r>
          </a:p>
          <a:p>
            <a:pPr lvl="1"/>
            <a:r>
              <a:rPr lang="en-AU" sz="1800" dirty="0" err="1" smtClean="0"/>
              <a:t>Eg</a:t>
            </a:r>
            <a:r>
              <a:rPr lang="en-AU" sz="1800" dirty="0" smtClean="0"/>
              <a:t> UNSW’s </a:t>
            </a:r>
            <a:r>
              <a:rPr lang="en-AU" sz="1800" dirty="0" smtClean="0">
                <a:hlinkClick r:id="rId3"/>
              </a:rPr>
              <a:t>Youth Law Australia </a:t>
            </a:r>
            <a:r>
              <a:rPr lang="en-AU" sz="1800" dirty="0" smtClean="0"/>
              <a:t> has a </a:t>
            </a:r>
            <a:r>
              <a:rPr lang="en-AU" sz="1800" dirty="0" smtClean="0">
                <a:hlinkClick r:id="rId4"/>
              </a:rPr>
              <a:t>privacy section</a:t>
            </a:r>
            <a:endParaRPr lang="en-AU" sz="2400" dirty="0" smtClean="0"/>
          </a:p>
          <a:p>
            <a:r>
              <a:rPr lang="en-AU" sz="2400" dirty="0" smtClean="0"/>
              <a:t>The news </a:t>
            </a:r>
            <a:r>
              <a:rPr lang="en-AU" sz="2400" dirty="0"/>
              <a:t>media </a:t>
            </a:r>
            <a:r>
              <a:rPr lang="en-AU" sz="2400" dirty="0" smtClean="0"/>
              <a:t>do now </a:t>
            </a:r>
            <a:r>
              <a:rPr lang="en-AU" sz="2400" dirty="0"/>
              <a:t>expose privacy </a:t>
            </a:r>
            <a:r>
              <a:rPr lang="en-AU" sz="2400" dirty="0" smtClean="0"/>
              <a:t>breaches</a:t>
            </a:r>
          </a:p>
          <a:p>
            <a:pPr lvl="1"/>
            <a:r>
              <a:rPr lang="en-AU" sz="1800" dirty="0" smtClean="0"/>
              <a:t>Snowden revelations; Cambridge </a:t>
            </a:r>
            <a:r>
              <a:rPr lang="en-AU" sz="1800" dirty="0" err="1" smtClean="0"/>
              <a:t>Analytica</a:t>
            </a:r>
            <a:r>
              <a:rPr lang="en-AU" sz="1800" dirty="0" smtClean="0"/>
              <a:t> expose</a:t>
            </a:r>
          </a:p>
          <a:p>
            <a:pPr lvl="1"/>
            <a:r>
              <a:rPr lang="en-AU" sz="1800" dirty="0" smtClean="0"/>
              <a:t>Individual stories can get media attention: </a:t>
            </a:r>
            <a:r>
              <a:rPr lang="en-AU" sz="1800" dirty="0" err="1" smtClean="0"/>
              <a:t>RoboDebt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718593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6. Who can protect your privacy?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896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5"/>
            </a:pPr>
            <a:r>
              <a:rPr lang="en-AU" sz="2400" dirty="0" smtClean="0"/>
              <a:t>Policy NGOs (APF , NOYB, PI) can take collective action</a:t>
            </a:r>
          </a:p>
          <a:p>
            <a:pPr lvl="1"/>
            <a:r>
              <a:rPr lang="en-AU" sz="2000" i="1" dirty="0" smtClean="0"/>
              <a:t>Australian Privacy Foundation </a:t>
            </a:r>
            <a:r>
              <a:rPr lang="en-AU" sz="2000" dirty="0" smtClean="0"/>
              <a:t>(APF) </a:t>
            </a:r>
            <a:r>
              <a:rPr lang="mr-IN" sz="2000" dirty="0" smtClean="0"/>
              <a:t>–</a:t>
            </a:r>
            <a:r>
              <a:rPr lang="en-AU" sz="2000" dirty="0" smtClean="0"/>
              <a:t> for 32 years since </a:t>
            </a:r>
            <a:r>
              <a:rPr lang="en-AU" sz="2000" dirty="0" err="1" smtClean="0"/>
              <a:t>OzCard</a:t>
            </a:r>
            <a:r>
              <a:rPr lang="en-AU" sz="2000" dirty="0" smtClean="0"/>
              <a:t> – great on policy, poor on litigation (no funds);</a:t>
            </a:r>
          </a:p>
          <a:p>
            <a:pPr lvl="1"/>
            <a:r>
              <a:rPr lang="en-AU" sz="2000" i="1" dirty="0" smtClean="0"/>
              <a:t>None of Your Business </a:t>
            </a:r>
            <a:r>
              <a:rPr lang="en-AU" sz="2000" dirty="0" smtClean="0"/>
              <a:t>(NOYB) </a:t>
            </a:r>
            <a:r>
              <a:rPr lang="mr-IN" sz="2000" dirty="0" smtClean="0"/>
              <a:t>–</a:t>
            </a:r>
            <a:r>
              <a:rPr lang="en-AU" sz="2000" dirty="0" smtClean="0"/>
              <a:t> NGO founded by Max </a:t>
            </a:r>
            <a:r>
              <a:rPr lang="en-AU" sz="2000" dirty="0" err="1" smtClean="0"/>
              <a:t>Schrems</a:t>
            </a:r>
            <a:r>
              <a:rPr lang="en-AU" sz="2000" dirty="0" smtClean="0"/>
              <a:t>, to enforce EU GDPR </a:t>
            </a:r>
            <a:r>
              <a:rPr lang="mr-IN" sz="2000" dirty="0" smtClean="0"/>
              <a:t>–</a:t>
            </a:r>
            <a:r>
              <a:rPr lang="en-AU" sz="2000" dirty="0" smtClean="0"/>
              <a:t> success with 50M euros Google fine</a:t>
            </a:r>
          </a:p>
          <a:p>
            <a:pPr lvl="1"/>
            <a:r>
              <a:rPr lang="en-AU" sz="2000" i="1" dirty="0" smtClean="0"/>
              <a:t>Privacy International </a:t>
            </a:r>
            <a:r>
              <a:rPr lang="en-AU" sz="2000" dirty="0" smtClean="0"/>
              <a:t>(PI, London-based) – suing 8 streaming services under GDPR</a:t>
            </a:r>
          </a:p>
          <a:p>
            <a:pPr>
              <a:buFont typeface="+mj-lt"/>
              <a:buAutoNum type="arabicPeriod" startAt="6"/>
            </a:pPr>
            <a:r>
              <a:rPr lang="en-AU" sz="2400" dirty="0" smtClean="0"/>
              <a:t>Individual Australian data protection authorities may act</a:t>
            </a:r>
          </a:p>
          <a:p>
            <a:pPr lvl="1"/>
            <a:r>
              <a:rPr lang="en-AU" sz="2000" dirty="0" smtClean="0"/>
              <a:t>May encourage companies and departments to negotiate</a:t>
            </a:r>
          </a:p>
          <a:p>
            <a:pPr lvl="1"/>
            <a:r>
              <a:rPr lang="en-AU" sz="2000" dirty="0" smtClean="0"/>
              <a:t>Aust. Privacy Commissioner won’t investigate for 6 months</a:t>
            </a:r>
          </a:p>
          <a:p>
            <a:pPr lvl="1"/>
            <a:r>
              <a:rPr lang="en-AU" sz="2000" dirty="0" smtClean="0"/>
              <a:t>No record of any seriously deterrent fines or compensation</a:t>
            </a:r>
          </a:p>
          <a:p>
            <a:pPr lvl="1"/>
            <a:r>
              <a:rPr lang="en-AU" sz="2000" dirty="0" smtClean="0"/>
              <a:t>At State level, compensation </a:t>
            </a:r>
            <a:r>
              <a:rPr lang="en-AU" sz="2000" dirty="0" err="1" smtClean="0"/>
              <a:t>etc</a:t>
            </a:r>
            <a:r>
              <a:rPr lang="en-AU" sz="2000" dirty="0" smtClean="0"/>
              <a:t> is from State administrative tribunals</a:t>
            </a:r>
          </a:p>
        </p:txBody>
      </p:sp>
    </p:spTree>
    <p:extLst>
      <p:ext uri="{BB962C8B-B14F-4D97-AF65-F5344CB8AC3E}">
        <p14:creationId xmlns:p14="http://schemas.microsoft.com/office/powerpoint/2010/main" val="3288116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6. Who can protect your privacy?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 startAt="7"/>
            </a:pPr>
            <a:r>
              <a:rPr lang="en-AU" sz="2000" dirty="0" smtClean="0"/>
              <a:t>Data protection authorities acting collectively </a:t>
            </a:r>
          </a:p>
          <a:p>
            <a:pPr lvl="1"/>
            <a:r>
              <a:rPr lang="en-AU" sz="1800" dirty="0" smtClean="0"/>
              <a:t>EU’s European Data Protection Board (EDPB) of 29 regulators can make &amp; enforce joint decisions (if two disagree)</a:t>
            </a:r>
          </a:p>
          <a:p>
            <a:pPr>
              <a:buAutoNum type="arabicPeriod" startAt="7"/>
            </a:pPr>
            <a:r>
              <a:rPr lang="en-AU" sz="2000" dirty="0" smtClean="0"/>
              <a:t>Competition regulators can break up platforms</a:t>
            </a:r>
          </a:p>
          <a:p>
            <a:pPr lvl="1"/>
            <a:r>
              <a:rPr lang="en-AU" sz="1800" dirty="0" smtClean="0"/>
              <a:t>EU aims to prevent ‘interoperability’ of Facebook companies</a:t>
            </a:r>
          </a:p>
          <a:p>
            <a:pPr lvl="1"/>
            <a:r>
              <a:rPr lang="en-AU" sz="1800" dirty="0" smtClean="0"/>
              <a:t>Australia’s ACCC may recommend action (Platforms Inquiry)</a:t>
            </a:r>
            <a:endParaRPr lang="en-US" sz="1800" dirty="0" smtClean="0"/>
          </a:p>
          <a:p>
            <a:pPr>
              <a:buAutoNum type="arabicPeriod" startAt="7"/>
            </a:pPr>
            <a:r>
              <a:rPr lang="en-US" sz="2000" dirty="0" smtClean="0"/>
              <a:t>Governments can legislate</a:t>
            </a:r>
          </a:p>
          <a:p>
            <a:pPr lvl="1"/>
            <a:r>
              <a:rPr lang="en-US" sz="1800" dirty="0" smtClean="0"/>
              <a:t>Global laws have </a:t>
            </a:r>
            <a:r>
              <a:rPr lang="en-US" sz="1800" i="1" dirty="0" smtClean="0"/>
              <a:t>not</a:t>
            </a:r>
            <a:r>
              <a:rPr lang="en-US" sz="1800" dirty="0" smtClean="0"/>
              <a:t> become a ‘race to the bottom’</a:t>
            </a:r>
          </a:p>
          <a:p>
            <a:pPr lvl="1"/>
            <a:r>
              <a:rPr lang="en-US" sz="1800" dirty="0" smtClean="0"/>
              <a:t>Silicon Valley is not immune to coordinated laws</a:t>
            </a:r>
          </a:p>
          <a:p>
            <a:pPr>
              <a:buAutoNum type="arabicPeriod" startAt="7"/>
            </a:pPr>
            <a:r>
              <a:rPr lang="en-US" sz="2000" dirty="0" smtClean="0"/>
              <a:t>Global treaties on data protection &amp; surveillance may emerge</a:t>
            </a:r>
          </a:p>
          <a:p>
            <a:pPr lvl="1"/>
            <a:r>
              <a:rPr lang="en-US" sz="1800" dirty="0" smtClean="0"/>
              <a:t>Data protection Convention 108+, and the UN Rapporteur’s work</a:t>
            </a:r>
          </a:p>
          <a:p>
            <a:pPr marL="0" indent="0">
              <a:buNone/>
            </a:pPr>
            <a:r>
              <a:rPr lang="en-US" sz="2000" dirty="0" smtClean="0"/>
              <a:t>Bottom line: To be effective, protection must occur, and strengthen, at both the local and the global levels.</a:t>
            </a:r>
          </a:p>
        </p:txBody>
      </p:sp>
    </p:spTree>
    <p:extLst>
      <p:ext uri="{BB962C8B-B14F-4D97-AF65-F5344CB8AC3E}">
        <p14:creationId xmlns:p14="http://schemas.microsoft.com/office/powerpoint/2010/main" val="3524128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&amp;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Privacy in Australia </a:t>
            </a:r>
            <a:r>
              <a:rPr lang="en-US" dirty="0" smtClean="0"/>
              <a:t>– Most of my articles/presentations are on my SSRN pages (free access)</a:t>
            </a:r>
            <a:r>
              <a:rPr lang="en-US" dirty="0" smtClean="0">
                <a:hlinkClick r:id="rId2"/>
              </a:rPr>
              <a:t>https://papers.ssrn.com/per_id=57970</a:t>
            </a:r>
            <a:r>
              <a:rPr lang="en-US" dirty="0" smtClean="0"/>
              <a:t>, including:</a:t>
            </a:r>
          </a:p>
          <a:p>
            <a:pPr lvl="1"/>
            <a:r>
              <a:rPr lang="en-US" dirty="0" smtClean="0"/>
              <a:t>‘Privacy in Australia’ (2008) </a:t>
            </a:r>
            <a:r>
              <a:rPr lang="mr-IN" dirty="0" smtClean="0"/>
              <a:t>–</a:t>
            </a:r>
            <a:r>
              <a:rPr lang="en-US" dirty="0" smtClean="0"/>
              <a:t> a brief (34 </a:t>
            </a:r>
            <a:r>
              <a:rPr lang="en-US" dirty="0" err="1" smtClean="0"/>
              <a:t>pg</a:t>
            </a:r>
            <a:r>
              <a:rPr lang="en-US" dirty="0" smtClean="0"/>
              <a:t>) history, 1970-2008 </a:t>
            </a:r>
            <a:r>
              <a:rPr lang="en-US" dirty="0" smtClean="0">
                <a:hlinkClick r:id="rId3"/>
              </a:rPr>
              <a:t>https://papers.ssrn.com/abstract_id=3072270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‘Australia's 2012 Privacy Act Revisions: Weaker Principles, More Powers’ (2012) - </a:t>
            </a:r>
            <a:r>
              <a:rPr lang="en-US" dirty="0" smtClean="0">
                <a:hlinkClick r:id="rId4"/>
              </a:rPr>
              <a:t>https://papers.ssrn.com/abstract_id=2252569</a:t>
            </a:r>
            <a:endParaRPr lang="en-US" dirty="0" smtClean="0"/>
          </a:p>
          <a:p>
            <a:pPr lvl="1"/>
            <a:r>
              <a:rPr lang="en-US" dirty="0" smtClean="0"/>
              <a:t>‘Privacy Enforcement in Australia is Strengthened: Gaps Remain’ (2014) </a:t>
            </a:r>
            <a:r>
              <a:rPr lang="mr-IN" dirty="0" smtClean="0"/>
              <a:t>–</a:t>
            </a:r>
            <a:r>
              <a:rPr lang="en-US" dirty="0" smtClean="0"/>
              <a:t> on the 2012 amendments - </a:t>
            </a:r>
            <a:r>
              <a:rPr lang="en-US" dirty="0" smtClean="0">
                <a:hlinkClick r:id="rId5"/>
              </a:rPr>
              <a:t>https://papers.ssrn.com</a:t>
            </a:r>
            <a:r>
              <a:rPr lang="en-US" dirty="0">
                <a:hlinkClick r:id="rId5"/>
              </a:rPr>
              <a:t>/</a:t>
            </a:r>
            <a:r>
              <a:rPr lang="en-US" dirty="0" smtClean="0">
                <a:hlinkClick r:id="rId5"/>
              </a:rPr>
              <a:t>abstract_id=2468774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‘‘GDPR Creep’ for Australian Businesses But Gap in Laws Widens’ (2018) </a:t>
            </a:r>
            <a:r>
              <a:rPr lang="mr-IN" dirty="0" smtClean="0"/>
              <a:t>–</a:t>
            </a:r>
            <a:r>
              <a:rPr lang="en-US" dirty="0" smtClean="0"/>
              <a:t> Why Australia still falls short of global standards </a:t>
            </a:r>
            <a:r>
              <a:rPr lang="en-US" dirty="0" smtClean="0">
                <a:hlinkClick r:id="rId6"/>
              </a:rPr>
              <a:t>https://papers.ssrn.com/abstract_id=3226835</a:t>
            </a:r>
            <a:r>
              <a:rPr lang="en-US" dirty="0" smtClean="0"/>
              <a:t> 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864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&amp; Resources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Global Data Privacy Law Library (on </a:t>
            </a:r>
            <a:r>
              <a:rPr lang="en-US" dirty="0" err="1" smtClean="0"/>
              <a:t>WorldLII</a:t>
            </a:r>
            <a:r>
              <a:rPr lang="en-US" dirty="0" smtClean="0"/>
              <a:t>) (free access) </a:t>
            </a:r>
            <a:r>
              <a:rPr lang="en-US" dirty="0" smtClean="0">
                <a:hlinkClick r:id="rId2"/>
              </a:rPr>
              <a:t>http://www.worldlii.org/int/special/privacy/</a:t>
            </a:r>
            <a:endParaRPr lang="en-US" dirty="0" smtClean="0"/>
          </a:p>
          <a:p>
            <a:r>
              <a:rPr lang="en-US" dirty="0" smtClean="0"/>
              <a:t>Australian Privacy and Surveillance Law Library (on </a:t>
            </a:r>
            <a:r>
              <a:rPr lang="en-US" dirty="0" err="1" smtClean="0"/>
              <a:t>AustLII</a:t>
            </a:r>
            <a:r>
              <a:rPr lang="en-US" dirty="0" smtClean="0"/>
              <a:t>) (free access) </a:t>
            </a:r>
            <a:r>
              <a:rPr lang="en-US" dirty="0" smtClean="0">
                <a:hlinkClick r:id="rId3"/>
              </a:rPr>
              <a:t>http://www.austlii.edu.au/au/special/privacy/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useful GDPR Guide </a:t>
            </a:r>
            <a:r>
              <a:rPr lang="en-US" dirty="0" smtClean="0">
                <a:hlinkClick r:id="rId4"/>
              </a:rPr>
              <a:t>https://gdpr-info.eu/</a:t>
            </a:r>
            <a:r>
              <a:rPr lang="en-US" dirty="0" smtClean="0"/>
              <a:t> (</a:t>
            </a:r>
            <a:r>
              <a:rPr lang="en-US" dirty="0" err="1" smtClean="0"/>
              <a:t>Intersoft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Some of my articles on global developments:</a:t>
            </a:r>
          </a:p>
          <a:p>
            <a:pPr lvl="1"/>
            <a:r>
              <a:rPr lang="en-US" dirty="0" smtClean="0"/>
              <a:t>‘The Influence of European Data Privacy Standards Outside Europe’ (2012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https://ssrn.com/abstract=1960299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4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1. Why is data privacy valuable?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3400" b="1" dirty="0" smtClean="0"/>
              <a:t>ID theft: </a:t>
            </a:r>
            <a:r>
              <a:rPr lang="en-AU" sz="3400" dirty="0" smtClean="0"/>
              <a:t>Without privacy </a:t>
            </a:r>
            <a:r>
              <a:rPr lang="en-AU" sz="3400" dirty="0"/>
              <a:t>you are exposed to identity </a:t>
            </a:r>
            <a:r>
              <a:rPr lang="en-AU" sz="3400" dirty="0" smtClean="0"/>
              <a:t>theft</a:t>
            </a:r>
          </a:p>
          <a:p>
            <a:pPr marL="914400" lvl="1" indent="-514350"/>
            <a:r>
              <a:rPr lang="en-AU" sz="3000" dirty="0" smtClean="0"/>
              <a:t>Very widespread; very damaging; very difficult to repair </a:t>
            </a:r>
            <a:endParaRPr lang="en-AU" sz="3000" dirty="0"/>
          </a:p>
          <a:p>
            <a:pPr marL="514350" indent="-514350">
              <a:buFont typeface="+mj-lt"/>
              <a:buAutoNum type="arabicPeriod"/>
            </a:pPr>
            <a:r>
              <a:rPr lang="en-AU" sz="3400" b="1" dirty="0" smtClean="0"/>
              <a:t>Biometric loss</a:t>
            </a:r>
            <a:r>
              <a:rPr lang="en-AU" sz="3400" dirty="0" smtClean="0"/>
              <a:t>: Loss </a:t>
            </a:r>
            <a:r>
              <a:rPr lang="en-AU" sz="3400" dirty="0"/>
              <a:t>of control of biometric data (fingerprints </a:t>
            </a:r>
            <a:r>
              <a:rPr lang="en-AU" sz="3400" dirty="0" err="1"/>
              <a:t>etc</a:t>
            </a:r>
            <a:r>
              <a:rPr lang="en-AU" sz="3400" dirty="0"/>
              <a:t>) is </a:t>
            </a:r>
            <a:r>
              <a:rPr lang="en-AU" sz="3400" dirty="0" smtClean="0"/>
              <a:t>permanent</a:t>
            </a:r>
          </a:p>
          <a:p>
            <a:pPr marL="914400" lvl="1" indent="-514350"/>
            <a:r>
              <a:rPr lang="en-AU" sz="3000" dirty="0" smtClean="0"/>
              <a:t>Biometrics are increasingly required for everyday security applications, which may cause ID theft damage to be permanent</a:t>
            </a:r>
            <a:endParaRPr lang="en-AU" sz="3000" dirty="0"/>
          </a:p>
          <a:p>
            <a:pPr marL="514350" indent="-514350">
              <a:buFont typeface="+mj-lt"/>
              <a:buAutoNum type="arabicPeriod"/>
            </a:pPr>
            <a:r>
              <a:rPr lang="en-AU" sz="3400" b="1" dirty="0" smtClean="0"/>
              <a:t>Marketing manipulated: </a:t>
            </a:r>
            <a:r>
              <a:rPr lang="en-AU" sz="3400" dirty="0" smtClean="0"/>
              <a:t>Without privacy </a:t>
            </a:r>
            <a:r>
              <a:rPr lang="en-AU" sz="3400" dirty="0"/>
              <a:t>you are </a:t>
            </a:r>
            <a:r>
              <a:rPr lang="en-AU" sz="3400" dirty="0" smtClean="0"/>
              <a:t>subject </a:t>
            </a:r>
            <a:r>
              <a:rPr lang="en-AU" sz="3400" dirty="0"/>
              <a:t>to </a:t>
            </a:r>
            <a:r>
              <a:rPr lang="en-AU" sz="3400" dirty="0" smtClean="0"/>
              <a:t>commercial manipulation </a:t>
            </a:r>
          </a:p>
          <a:p>
            <a:pPr marL="914400" lvl="1" indent="-514350"/>
            <a:r>
              <a:rPr lang="en-AU" sz="3000" dirty="0" smtClean="0"/>
              <a:t>It is now so complex it cannot be understood, and so subtle it is often not noticed</a:t>
            </a:r>
            <a:endParaRPr lang="en-AU" sz="3000" dirty="0"/>
          </a:p>
          <a:p>
            <a:pPr marL="514350" indent="-514350">
              <a:buFont typeface="+mj-lt"/>
              <a:buAutoNum type="arabicPeriod"/>
            </a:pPr>
            <a:r>
              <a:rPr lang="en-AU" sz="3400" b="1" dirty="0" smtClean="0"/>
              <a:t>Freedoms compromised: </a:t>
            </a:r>
            <a:r>
              <a:rPr lang="en-AU" sz="3400" dirty="0" smtClean="0"/>
              <a:t>Without privacy, freedom </a:t>
            </a:r>
            <a:r>
              <a:rPr lang="en-AU" sz="3400" dirty="0"/>
              <a:t>of </a:t>
            </a:r>
            <a:r>
              <a:rPr lang="en-AU" sz="3400" dirty="0" smtClean="0"/>
              <a:t>thought, belief and creativity is endangered</a:t>
            </a:r>
          </a:p>
          <a:p>
            <a:pPr marL="914400" lvl="1" indent="-514350"/>
            <a:r>
              <a:rPr lang="en-AU" sz="3000" dirty="0" smtClean="0"/>
              <a:t>How can you be critical, or creative, if businesses and government are looking over your shoulder?</a:t>
            </a:r>
            <a:endParaRPr lang="en-AU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5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dirty="0" smtClean="0"/>
              <a:t>1. Why is data privacy valuable? (cont.)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AU" sz="3400" b="1" dirty="0" smtClean="0"/>
              <a:t>Democracy at risk</a:t>
            </a:r>
            <a:r>
              <a:rPr lang="en-AU" sz="3400" dirty="0" smtClean="0"/>
              <a:t>: Without privacy, democracy is now at risk</a:t>
            </a:r>
          </a:p>
          <a:p>
            <a:pPr marL="914400" lvl="1" indent="-514350"/>
            <a:r>
              <a:rPr lang="en-AU" sz="3000" dirty="0" smtClean="0"/>
              <a:t>Facebook/Cambridge </a:t>
            </a:r>
            <a:r>
              <a:rPr lang="en-AU" sz="3000" dirty="0" err="1" smtClean="0"/>
              <a:t>Analytica</a:t>
            </a:r>
            <a:r>
              <a:rPr lang="en-AU" sz="3000" dirty="0" smtClean="0"/>
              <a:t> shows that mass manipulation of politics, and even election results, is likely from privacy intrusions</a:t>
            </a:r>
          </a:p>
          <a:p>
            <a:pPr marL="914400" lvl="1" indent="-514350"/>
            <a:r>
              <a:rPr lang="en-AU" sz="3000" dirty="0" smtClean="0"/>
              <a:t>If every branch of government can enforce penalties of every other branch, you are powerless to resit oppression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AU" sz="3400" b="1" dirty="0" smtClean="0"/>
              <a:t>Living it down</a:t>
            </a:r>
            <a:r>
              <a:rPr lang="en-AU" sz="3400" dirty="0" smtClean="0"/>
              <a:t>: Without privacy, you cannot live down things in your past you now regret</a:t>
            </a:r>
          </a:p>
          <a:p>
            <a:pPr marL="914400" lvl="1" indent="-514350"/>
            <a:r>
              <a:rPr lang="en-AU" sz="3000" dirty="0" smtClean="0"/>
              <a:t>The ‘Right to be Forgotten’ (RTBF) is a newly-re-discovered privacy principle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AU" sz="3400" b="1" dirty="0" smtClean="0"/>
              <a:t>AI threats: </a:t>
            </a:r>
            <a:r>
              <a:rPr lang="en-AU" sz="3400" dirty="0" smtClean="0"/>
              <a:t>Without privacy, automated decision systems will subject us to built in biases and unfair decisions.</a:t>
            </a:r>
          </a:p>
          <a:p>
            <a:pPr lvl="1" indent="-514350"/>
            <a:r>
              <a:rPr lang="en-AU" sz="3000" dirty="0" smtClean="0"/>
              <a:t>Artificial intelligence (AI) will otherwise not explain its decisions about us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AU" sz="3400" b="1" dirty="0" smtClean="0"/>
              <a:t>No need to justify</a:t>
            </a:r>
            <a:r>
              <a:rPr lang="en-AU" sz="3400" dirty="0" smtClean="0"/>
              <a:t>: ‘What do you have to hide?’ is the wrong Q.</a:t>
            </a:r>
          </a:p>
          <a:p>
            <a:pPr lvl="1" indent="-514350"/>
            <a:r>
              <a:rPr lang="en-AU" sz="3200" dirty="0"/>
              <a:t>W</a:t>
            </a:r>
            <a:r>
              <a:rPr lang="en-AU" sz="3200" dirty="0" smtClean="0"/>
              <a:t>rongly puts the onus on you to justify wanting privacy. </a:t>
            </a:r>
            <a:r>
              <a:rPr lang="en-AU" sz="3000" dirty="0" smtClean="0"/>
              <a:t>The onus should be the other way.</a:t>
            </a:r>
          </a:p>
          <a:p>
            <a:pPr lvl="1"/>
            <a:r>
              <a:rPr lang="en-AU" sz="3200" dirty="0" smtClean="0"/>
              <a:t>You should have a right to decide how information you disclose can be used (‘informational self-determination’), except where the public interest, or other people’s interests,  take priority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5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AU" dirty="0" smtClean="0"/>
              <a:t>2. Who/what endangers privacy most?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Both the private sector and government </a:t>
            </a:r>
          </a:p>
          <a:p>
            <a:r>
              <a:rPr lang="en-US" dirty="0" smtClean="0"/>
              <a:t>Largest private sector threats are from global </a:t>
            </a:r>
            <a:r>
              <a:rPr lang="en-US" dirty="0" err="1" smtClean="0"/>
              <a:t>organisations</a:t>
            </a:r>
            <a:r>
              <a:rPr lang="en-US" dirty="0" smtClean="0"/>
              <a:t>, often located outside Australia</a:t>
            </a:r>
          </a:p>
          <a:p>
            <a:pPr lvl="1"/>
            <a:r>
              <a:rPr lang="en-US" dirty="0" smtClean="0"/>
              <a:t>Facebook, Google, Amazon and Microsoft are the inventors of, and largest players in, ‘surveillance capitalism’</a:t>
            </a:r>
          </a:p>
          <a:p>
            <a:pPr lvl="1"/>
            <a:r>
              <a:rPr lang="en-US" dirty="0" smtClean="0"/>
              <a:t>Many smaller local companies emulate or use their methods</a:t>
            </a:r>
          </a:p>
          <a:p>
            <a:r>
              <a:rPr lang="en-US" dirty="0" smtClean="0"/>
              <a:t>Public sector threats are mainly from our own governments, but some are from other countries</a:t>
            </a:r>
          </a:p>
          <a:p>
            <a:pPr lvl="1"/>
            <a:r>
              <a:rPr lang="en-US" dirty="0" smtClean="0"/>
              <a:t>Home grown: </a:t>
            </a:r>
            <a:r>
              <a:rPr lang="en-US" dirty="0" err="1" smtClean="0"/>
              <a:t>RoboDebt</a:t>
            </a:r>
            <a:r>
              <a:rPr lang="en-US" dirty="0" smtClean="0"/>
              <a:t> injustice, </a:t>
            </a:r>
            <a:r>
              <a:rPr lang="en-US" dirty="0" err="1" smtClean="0"/>
              <a:t>MyHealthRecord</a:t>
            </a:r>
            <a:r>
              <a:rPr lang="en-US" dirty="0" smtClean="0"/>
              <a:t>, data spills</a:t>
            </a:r>
          </a:p>
          <a:p>
            <a:pPr lvl="1"/>
            <a:r>
              <a:rPr lang="en-US" dirty="0" smtClean="0"/>
              <a:t>But foreign governments get our data through global cyber-espionage, and through ‘5-Eyes’ cooperation as well</a:t>
            </a:r>
          </a:p>
          <a:p>
            <a:r>
              <a:rPr lang="en-US" dirty="0" smtClean="0"/>
              <a:t>Two levels of solution are therefore needed: global and local</a:t>
            </a:r>
          </a:p>
          <a:p>
            <a:pPr lvl="1"/>
            <a:r>
              <a:rPr lang="en-US" dirty="0" smtClean="0"/>
              <a:t>We need effective local remedies for small-scale problems</a:t>
            </a:r>
          </a:p>
          <a:p>
            <a:pPr lvl="1"/>
            <a:r>
              <a:rPr lang="en-US" dirty="0" smtClean="0"/>
              <a:t>But Australia needs to participate in global solutions to privacy problems too large for any one country to solve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4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96729" cy="1049072"/>
          </a:xfrm>
        </p:spPr>
        <p:txBody>
          <a:bodyPr>
            <a:normAutofit fontScale="90000"/>
          </a:bodyPr>
          <a:lstStyle/>
          <a:p>
            <a:r>
              <a:rPr lang="en-AU" sz="4000" dirty="0" smtClean="0"/>
              <a:t>2. Who/what endangers privacy most?</a:t>
            </a:r>
            <a:r>
              <a:rPr lang="en-US" dirty="0" smtClean="0"/>
              <a:t>Private sector threats</a:t>
            </a:r>
            <a:endParaRPr lang="en-US" dirty="0"/>
          </a:p>
        </p:txBody>
      </p:sp>
      <p:pic>
        <p:nvPicPr>
          <p:cNvPr id="5" name="Content Placeholder 4" descr="surveillance-capitalism-thumb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9" r="25722" b="3899"/>
          <a:stretch/>
        </p:blipFill>
        <p:spPr>
          <a:xfrm>
            <a:off x="317288" y="1600200"/>
            <a:ext cx="3121513" cy="4555588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658059" y="1600200"/>
            <a:ext cx="4919569" cy="48353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Zuboff</a:t>
            </a:r>
            <a:r>
              <a:rPr lang="en-US" b="1" dirty="0" smtClean="0"/>
              <a:t> </a:t>
            </a:r>
            <a:r>
              <a:rPr lang="en-US" dirty="0" smtClean="0"/>
              <a:t>(2019, 600+ </a:t>
            </a:r>
            <a:r>
              <a:rPr lang="en-US" dirty="0" err="1" smtClean="0"/>
              <a:t>pgs</a:t>
            </a:r>
            <a:r>
              <a:rPr lang="en-US" dirty="0" smtClean="0"/>
              <a:t>) </a:t>
            </a:r>
          </a:p>
          <a:p>
            <a:pPr>
              <a:buFont typeface="Arial"/>
              <a:buChar char="•"/>
            </a:pPr>
            <a:r>
              <a:rPr lang="en-US" dirty="0"/>
              <a:t>B</a:t>
            </a:r>
            <a:r>
              <a:rPr lang="en-US" dirty="0" smtClean="0"/>
              <a:t>est analysis known of how ‘surveillance capitalism’ actually works. Complex and largely invisible capture and use of personal data and metadata (‘</a:t>
            </a:r>
            <a:r>
              <a:rPr lang="en-US" dirty="0" err="1" smtClean="0"/>
              <a:t>behavioural</a:t>
            </a:r>
            <a:r>
              <a:rPr lang="en-US" dirty="0" smtClean="0"/>
              <a:t> surplus’) to predict and control our actions.</a:t>
            </a:r>
          </a:p>
          <a:p>
            <a:pPr>
              <a:buFont typeface="Arial"/>
              <a:buChar char="•"/>
            </a:pPr>
            <a:r>
              <a:rPr lang="en-US" dirty="0" smtClean="0"/>
              <a:t>Origins with Google (2000), Facebook (2003), Amazon; now emulated (and purchased) widely.</a:t>
            </a:r>
          </a:p>
          <a:p>
            <a:pPr>
              <a:buFont typeface="Arial"/>
              <a:buChar char="•"/>
            </a:pPr>
            <a:r>
              <a:rPr lang="en-US" dirty="0" smtClean="0"/>
              <a:t>Argues it is a mutant strain of capitalism and neo-liberalism, dangerous to humanity.</a:t>
            </a:r>
          </a:p>
          <a:p>
            <a:pPr>
              <a:buFont typeface="Arial"/>
              <a:buChar char="•"/>
            </a:pPr>
            <a:r>
              <a:rPr lang="en-US" dirty="0" smtClean="0"/>
              <a:t>Worth searching for reviews for a summary – whatever you know, this will reveal more.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7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96729" cy="1068202"/>
          </a:xfrm>
        </p:spPr>
        <p:txBody>
          <a:bodyPr>
            <a:normAutofit fontScale="90000"/>
          </a:bodyPr>
          <a:lstStyle/>
          <a:p>
            <a:r>
              <a:rPr lang="en-AU" sz="4000" dirty="0" smtClean="0"/>
              <a:t>2. Who/what endangers privacy most?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Public sector threats</a:t>
            </a:r>
            <a:endParaRPr lang="en-US" dirty="0"/>
          </a:p>
        </p:txBody>
      </p:sp>
      <p:pic>
        <p:nvPicPr>
          <p:cNvPr id="6" name="Content Placeholder 5" descr="Edward_Snowden-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" r="3628"/>
          <a:stretch>
            <a:fillRect/>
          </a:stretch>
        </p:blipFill>
        <p:spPr>
          <a:xfrm>
            <a:off x="4648200" y="1482744"/>
            <a:ext cx="3936681" cy="5114281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714" y="1533235"/>
            <a:ext cx="4224442" cy="494540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Snowden’s whistle-blowing on US global surveillance of private sector data traffic (2013) exposed  threats to non-</a:t>
            </a:r>
            <a:r>
              <a:rPr lang="en-US" sz="2000" dirty="0" err="1" smtClean="0"/>
              <a:t>govt</a:t>
            </a:r>
            <a:r>
              <a:rPr lang="en-US" sz="2000" dirty="0" smtClean="0"/>
              <a:t> </a:t>
            </a:r>
            <a:r>
              <a:rPr lang="en-US" sz="2000" dirty="0" err="1" smtClean="0"/>
              <a:t>data</a:t>
            </a:r>
            <a:r>
              <a:rPr lang="en-US" sz="1600" dirty="0" err="1" smtClean="0">
                <a:hlinkClick r:id="rId3"/>
              </a:rPr>
              <a:t>https</a:t>
            </a:r>
            <a:r>
              <a:rPr lang="en-US" sz="1600" dirty="0" smtClean="0">
                <a:hlinkClick r:id="rId3"/>
              </a:rPr>
              <a:t>://en.wikipedia.org/wiki/Edward_Snowden</a:t>
            </a:r>
            <a:endParaRPr lang="en-US" dirty="0" smtClean="0"/>
          </a:p>
          <a:p>
            <a:r>
              <a:rPr lang="en-US" sz="2000" dirty="0" smtClean="0"/>
              <a:t>Australia is complicit through ‘5 Eyes’ sharing of intelligence with foreign governments</a:t>
            </a:r>
          </a:p>
          <a:p>
            <a:pPr marL="400050" lvl="1" indent="0">
              <a:buNone/>
            </a:pPr>
            <a:r>
              <a:rPr lang="en-US" sz="1600" dirty="0" smtClean="0">
                <a:hlinkClick r:id="rId4"/>
              </a:rPr>
              <a:t>https://en.wikipedia.org/wiki/Global_surveillance_disclosures_(2013-present</a:t>
            </a:r>
            <a:r>
              <a:rPr lang="en-US" sz="1600" dirty="0" smtClean="0"/>
              <a:t>)  </a:t>
            </a:r>
          </a:p>
          <a:p>
            <a:pPr>
              <a:buFont typeface="+mj-lt"/>
              <a:buAutoNum type="arabicPeriod" startAt="3"/>
            </a:pPr>
            <a:r>
              <a:rPr lang="en-US" sz="2000" dirty="0" smtClean="0"/>
              <a:t>UN Special Rapporteur on the Right of Privacy is working on global answers to limit this</a:t>
            </a:r>
          </a:p>
          <a:p>
            <a:pPr marL="457200" lvl="1" indent="0">
              <a:buNone/>
            </a:pPr>
            <a:r>
              <a:rPr lang="en-US" sz="1600" dirty="0" smtClean="0">
                <a:hlinkClick r:id="rId5"/>
              </a:rPr>
              <a:t>https://www.ohchr.org/EN/Issues/Privacy/SR/Pages/SRPrivacyIndex.aspx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614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2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3418459" y="5404236"/>
            <a:ext cx="2255800" cy="1440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u="sng" dirty="0">
                <a:solidFill>
                  <a:prstClr val="black"/>
                </a:solidFill>
              </a:rPr>
              <a:t>Key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</a:rPr>
              <a:t>Comprehensive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</a:rPr>
              <a:t>Public only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</a:rPr>
              <a:t>Private only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</a:rPr>
              <a:t>Most Private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</a:rPr>
              <a:t>Bills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5057085" y="5793723"/>
            <a:ext cx="451984" cy="9144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5057085" y="6010893"/>
            <a:ext cx="451984" cy="914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5057085" y="6228063"/>
            <a:ext cx="451984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057085" y="6445233"/>
            <a:ext cx="451984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2" name="Slide Number Placeholder 2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12AC-3A5F-954C-AFE9-AE638E4C23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3" name="Title 1"/>
          <p:cNvSpPr txBox="1">
            <a:spLocks/>
          </p:cNvSpPr>
          <p:nvPr/>
        </p:nvSpPr>
        <p:spPr>
          <a:xfrm>
            <a:off x="56271" y="15325"/>
            <a:ext cx="9034177" cy="93554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9B0F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300" dirty="0" smtClean="0">
                <a:latin typeface="Arial Narrow" pitchFamily="34" charset="0"/>
              </a:rPr>
              <a:t>134 </a:t>
            </a:r>
            <a:r>
              <a:rPr lang="en-US" sz="3200" b="1" spc="300" dirty="0">
                <a:latin typeface="Arial Narrow" pitchFamily="34" charset="0"/>
              </a:rPr>
              <a:t>Countries with data privacy Laws </a:t>
            </a:r>
            <a:br>
              <a:rPr lang="en-US" sz="3200" b="1" spc="300" dirty="0">
                <a:latin typeface="Arial Narrow" pitchFamily="34" charset="0"/>
              </a:rPr>
            </a:br>
            <a:r>
              <a:rPr lang="en-US" sz="3200" b="1" spc="300" dirty="0">
                <a:latin typeface="Arial Narrow" pitchFamily="34" charset="0"/>
              </a:rPr>
              <a:t>(to </a:t>
            </a:r>
            <a:r>
              <a:rPr lang="en-US" sz="3200" b="1" spc="300" dirty="0" smtClean="0">
                <a:latin typeface="Arial Narrow" pitchFamily="34" charset="0"/>
              </a:rPr>
              <a:t>April </a:t>
            </a:r>
            <a:r>
              <a:rPr lang="en-US" sz="3200" b="1" spc="300" dirty="0" smtClean="0">
                <a:latin typeface="Arial Narrow" pitchFamily="34" charset="0"/>
              </a:rPr>
              <a:t>2019)</a:t>
            </a:r>
            <a:endParaRPr lang="en-US" sz="1800" b="1" spc="300" dirty="0">
              <a:latin typeface="Arial Narrow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5049831" y="6641175"/>
            <a:ext cx="451984" cy="914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 rot="730076">
            <a:off x="3801323" y="2690756"/>
            <a:ext cx="405208" cy="332295"/>
          </a:xfrm>
          <a:custGeom>
            <a:avLst/>
            <a:gdLst>
              <a:gd name="T0" fmla="*/ 2147483647 w 10000"/>
              <a:gd name="T1" fmla="*/ 2147483647 h 10009"/>
              <a:gd name="T2" fmla="*/ 2147483647 w 10000"/>
              <a:gd name="T3" fmla="*/ 2147483647 h 10009"/>
              <a:gd name="T4" fmla="*/ 2147483647 w 10000"/>
              <a:gd name="T5" fmla="*/ 2147483647 h 10009"/>
              <a:gd name="T6" fmla="*/ 2147483647 w 10000"/>
              <a:gd name="T7" fmla="*/ 2147483647 h 10009"/>
              <a:gd name="T8" fmla="*/ 2147483647 w 10000"/>
              <a:gd name="T9" fmla="*/ 2147483647 h 10009"/>
              <a:gd name="T10" fmla="*/ 2147483647 w 10000"/>
              <a:gd name="T11" fmla="*/ 2147483647 h 10009"/>
              <a:gd name="T12" fmla="*/ 2147483647 w 10000"/>
              <a:gd name="T13" fmla="*/ 161364554 h 10009"/>
              <a:gd name="T14" fmla="*/ 2147483647 w 10000"/>
              <a:gd name="T15" fmla="*/ 2147483647 h 10009"/>
              <a:gd name="T16" fmla="*/ 2147483647 w 10000"/>
              <a:gd name="T17" fmla="*/ 161364554 h 10009"/>
              <a:gd name="T18" fmla="*/ 2147483647 w 10000"/>
              <a:gd name="T19" fmla="*/ 2147483647 h 10009"/>
              <a:gd name="T20" fmla="*/ 0 w 10000"/>
              <a:gd name="T21" fmla="*/ 2147483647 h 10009"/>
              <a:gd name="T22" fmla="*/ 2147483647 w 10000"/>
              <a:gd name="T23" fmla="*/ 2147483647 h 10009"/>
              <a:gd name="T24" fmla="*/ 2147483647 w 10000"/>
              <a:gd name="T25" fmla="*/ 2147483647 h 10009"/>
              <a:gd name="T26" fmla="*/ 2147483647 w 10000"/>
              <a:gd name="T27" fmla="*/ 2147483647 h 10009"/>
              <a:gd name="T28" fmla="*/ 2147483647 w 10000"/>
              <a:gd name="T29" fmla="*/ 2147483647 h 10009"/>
              <a:gd name="T30" fmla="*/ 2147483647 w 10000"/>
              <a:gd name="T31" fmla="*/ 2147483647 h 10009"/>
              <a:gd name="T32" fmla="*/ 2147483647 w 10000"/>
              <a:gd name="T33" fmla="*/ 2147483647 h 10009"/>
              <a:gd name="T34" fmla="*/ 2147483647 w 10000"/>
              <a:gd name="T35" fmla="*/ 2147483647 h 10009"/>
              <a:gd name="T36" fmla="*/ 2147483647 w 10000"/>
              <a:gd name="T37" fmla="*/ 2147483647 h 10009"/>
              <a:gd name="T38" fmla="*/ 2147483647 w 10000"/>
              <a:gd name="T39" fmla="*/ 2147483647 h 10009"/>
              <a:gd name="T40" fmla="*/ 2147483647 w 10000"/>
              <a:gd name="T41" fmla="*/ 2147483647 h 10009"/>
              <a:gd name="T42" fmla="*/ 2147483647 w 10000"/>
              <a:gd name="T43" fmla="*/ 2147483647 h 10009"/>
              <a:gd name="T44" fmla="*/ 2147483647 w 10000"/>
              <a:gd name="T45" fmla="*/ 2147483647 h 10009"/>
              <a:gd name="T46" fmla="*/ 2147483647 w 10000"/>
              <a:gd name="T47" fmla="*/ 2147483647 h 10009"/>
              <a:gd name="T48" fmla="*/ 2147483647 w 10000"/>
              <a:gd name="T49" fmla="*/ 2147483647 h 10009"/>
              <a:gd name="T50" fmla="*/ 2147483647 w 10000"/>
              <a:gd name="T51" fmla="*/ 2147483647 h 10009"/>
              <a:gd name="T52" fmla="*/ 2147483647 w 10000"/>
              <a:gd name="T53" fmla="*/ 2147483647 h 10009"/>
              <a:gd name="T54" fmla="*/ 2147483647 w 10000"/>
              <a:gd name="T55" fmla="*/ 2147483647 h 10009"/>
              <a:gd name="T56" fmla="*/ 2147483647 w 10000"/>
              <a:gd name="T57" fmla="*/ 2147483647 h 10009"/>
              <a:gd name="T58" fmla="*/ 2147483647 w 10000"/>
              <a:gd name="T59" fmla="*/ 2147483647 h 10009"/>
              <a:gd name="T60" fmla="*/ 2147483647 w 10000"/>
              <a:gd name="T61" fmla="*/ 2147483647 h 10009"/>
              <a:gd name="T62" fmla="*/ 2147483647 w 10000"/>
              <a:gd name="T63" fmla="*/ 2147483647 h 10009"/>
              <a:gd name="T64" fmla="*/ 2147483647 w 10000"/>
              <a:gd name="T65" fmla="*/ 2147483647 h 10009"/>
              <a:gd name="T66" fmla="*/ 2147483647 w 10000"/>
              <a:gd name="T67" fmla="*/ 2147483647 h 10009"/>
              <a:gd name="T68" fmla="*/ 2147483647 w 10000"/>
              <a:gd name="T69" fmla="*/ 2147483647 h 10009"/>
              <a:gd name="T70" fmla="*/ 2147483647 w 10000"/>
              <a:gd name="T71" fmla="*/ 2147483647 h 10009"/>
              <a:gd name="T72" fmla="*/ 2147483647 w 10000"/>
              <a:gd name="T73" fmla="*/ 2147483647 h 10009"/>
              <a:gd name="T74" fmla="*/ 2147483647 w 10000"/>
              <a:gd name="T75" fmla="*/ 2147483647 h 10009"/>
              <a:gd name="T76" fmla="*/ 2147483647 w 10000"/>
              <a:gd name="T77" fmla="*/ 2147483647 h 10009"/>
              <a:gd name="T78" fmla="*/ 2147483647 w 10000"/>
              <a:gd name="T79" fmla="*/ 2147483647 h 10009"/>
              <a:gd name="T80" fmla="*/ 2147483647 w 10000"/>
              <a:gd name="T81" fmla="*/ 2147483647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 rot="926903">
            <a:off x="3812033" y="2713158"/>
            <a:ext cx="101748" cy="233352"/>
          </a:xfrm>
          <a:custGeom>
            <a:avLst/>
            <a:gdLst>
              <a:gd name="T0" fmla="*/ 426029799 w 10000"/>
              <a:gd name="T1" fmla="*/ 2147483647 h 10437"/>
              <a:gd name="T2" fmla="*/ 426029799 w 10000"/>
              <a:gd name="T3" fmla="*/ 2147483647 h 10437"/>
              <a:gd name="T4" fmla="*/ 441127138 w 10000"/>
              <a:gd name="T5" fmla="*/ 2147483647 h 10437"/>
              <a:gd name="T6" fmla="*/ 486896829 w 10000"/>
              <a:gd name="T7" fmla="*/ 2147483647 h 10437"/>
              <a:gd name="T8" fmla="*/ 486896829 w 10000"/>
              <a:gd name="T9" fmla="*/ 2147483647 h 10437"/>
              <a:gd name="T10" fmla="*/ 505393367 w 10000"/>
              <a:gd name="T11" fmla="*/ 2147483647 h 10437"/>
              <a:gd name="T12" fmla="*/ 547757218 w 10000"/>
              <a:gd name="T13" fmla="*/ 2147483647 h 10437"/>
              <a:gd name="T14" fmla="*/ 556948788 w 10000"/>
              <a:gd name="T15" fmla="*/ 2147483647 h 10437"/>
              <a:gd name="T16" fmla="*/ 608617535 w 10000"/>
              <a:gd name="T17" fmla="*/ 2147483647 h 10437"/>
              <a:gd name="T18" fmla="*/ 547757218 w 10000"/>
              <a:gd name="T19" fmla="*/ 2147483647 h 10437"/>
              <a:gd name="T20" fmla="*/ 486896829 w 10000"/>
              <a:gd name="T21" fmla="*/ 1175804211 h 10437"/>
              <a:gd name="T22" fmla="*/ 304309174 w 10000"/>
              <a:gd name="T23" fmla="*/ 0 h 10437"/>
              <a:gd name="T24" fmla="*/ 182587736 w 10000"/>
              <a:gd name="T25" fmla="*/ 1175804211 h 10437"/>
              <a:gd name="T26" fmla="*/ 121720705 w 10000"/>
              <a:gd name="T27" fmla="*/ 2147483647 h 10437"/>
              <a:gd name="T28" fmla="*/ 75167108 w 10000"/>
              <a:gd name="T29" fmla="*/ 2147483647 h 10437"/>
              <a:gd name="T30" fmla="*/ 121720705 w 10000"/>
              <a:gd name="T31" fmla="*/ 2147483647 h 10437"/>
              <a:gd name="T32" fmla="*/ 121720705 w 10000"/>
              <a:gd name="T33" fmla="*/ 2147483647 h 10437"/>
              <a:gd name="T34" fmla="*/ 13937767 w 10000"/>
              <a:gd name="T35" fmla="*/ 2147483647 h 10437"/>
              <a:gd name="T36" fmla="*/ 0 w 10000"/>
              <a:gd name="T37" fmla="*/ 2147483647 h 10437"/>
              <a:gd name="T38" fmla="*/ 39560971 w 10000"/>
              <a:gd name="T39" fmla="*/ 2147483647 h 10437"/>
              <a:gd name="T40" fmla="*/ 121720705 w 10000"/>
              <a:gd name="T41" fmla="*/ 2147483647 h 10437"/>
              <a:gd name="T42" fmla="*/ 68959129 w 10000"/>
              <a:gd name="T43" fmla="*/ 2147483647 h 10437"/>
              <a:gd name="T44" fmla="*/ 394566826 w 10000"/>
              <a:gd name="T45" fmla="*/ 2147483647 h 10437"/>
              <a:gd name="T46" fmla="*/ 436863210 w 10000"/>
              <a:gd name="T47" fmla="*/ 2147483647 h 10437"/>
              <a:gd name="T48" fmla="*/ 426029799 w 10000"/>
              <a:gd name="T49" fmla="*/ 2147483647 h 10437"/>
              <a:gd name="T50" fmla="*/ 426029799 w 10000"/>
              <a:gd name="T51" fmla="*/ 2147483647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408243" y="2565678"/>
            <a:ext cx="214207" cy="98943"/>
          </a:xfrm>
          <a:custGeom>
            <a:avLst/>
            <a:gdLst>
              <a:gd name="T0" fmla="*/ 2147483647 w 10000"/>
              <a:gd name="T1" fmla="*/ 230353942 h 10000"/>
              <a:gd name="T2" fmla="*/ 2147483647 w 10000"/>
              <a:gd name="T3" fmla="*/ 153542679 h 10000"/>
              <a:gd name="T4" fmla="*/ 2147483647 w 10000"/>
              <a:gd name="T5" fmla="*/ 153542679 h 10000"/>
              <a:gd name="T6" fmla="*/ 2147483647 w 10000"/>
              <a:gd name="T7" fmla="*/ 76771339 h 10000"/>
              <a:gd name="T8" fmla="*/ 2147483647 w 10000"/>
              <a:gd name="T9" fmla="*/ 38383015 h 10000"/>
              <a:gd name="T10" fmla="*/ 2147483647 w 10000"/>
              <a:gd name="T11" fmla="*/ 38383015 h 10000"/>
              <a:gd name="T12" fmla="*/ 2147483647 w 10000"/>
              <a:gd name="T13" fmla="*/ 0 h 10000"/>
              <a:gd name="T14" fmla="*/ 2147483647 w 10000"/>
              <a:gd name="T15" fmla="*/ 38383015 h 10000"/>
              <a:gd name="T16" fmla="*/ 2147483647 w 10000"/>
              <a:gd name="T17" fmla="*/ 38383015 h 10000"/>
              <a:gd name="T18" fmla="*/ 2147483647 w 10000"/>
              <a:gd name="T19" fmla="*/ 76771339 h 10000"/>
              <a:gd name="T20" fmla="*/ 2147483647 w 10000"/>
              <a:gd name="T21" fmla="*/ 115154355 h 10000"/>
              <a:gd name="T22" fmla="*/ 2147483647 w 10000"/>
              <a:gd name="T23" fmla="*/ 191925686 h 10000"/>
              <a:gd name="T24" fmla="*/ 2147483647 w 10000"/>
              <a:gd name="T25" fmla="*/ 230353942 h 10000"/>
              <a:gd name="T26" fmla="*/ 2147483647 w 10000"/>
              <a:gd name="T27" fmla="*/ 230353942 h 10000"/>
              <a:gd name="T28" fmla="*/ 2147483647 w 10000"/>
              <a:gd name="T29" fmla="*/ 268737521 h 10000"/>
              <a:gd name="T30" fmla="*/ 2147483647 w 10000"/>
              <a:gd name="T31" fmla="*/ 268737521 h 10000"/>
              <a:gd name="T32" fmla="*/ 1048843394 w 10000"/>
              <a:gd name="T33" fmla="*/ 268737521 h 10000"/>
              <a:gd name="T34" fmla="*/ 0 w 10000"/>
              <a:gd name="T35" fmla="*/ 268737521 h 10000"/>
              <a:gd name="T36" fmla="*/ 1048843394 w 10000"/>
              <a:gd name="T37" fmla="*/ 307125281 h 10000"/>
              <a:gd name="T38" fmla="*/ 2147483647 w 10000"/>
              <a:gd name="T39" fmla="*/ 383896612 h 10000"/>
              <a:gd name="T40" fmla="*/ 2147483647 w 10000"/>
              <a:gd name="T41" fmla="*/ 422280200 h 10000"/>
              <a:gd name="T42" fmla="*/ 2147483647 w 10000"/>
              <a:gd name="T43" fmla="*/ 383896612 h 10000"/>
              <a:gd name="T44" fmla="*/ 2147483647 w 10000"/>
              <a:gd name="T45" fmla="*/ 383896612 h 10000"/>
              <a:gd name="T46" fmla="*/ 2147483647 w 10000"/>
              <a:gd name="T47" fmla="*/ 422280200 h 10000"/>
              <a:gd name="T48" fmla="*/ 2147483647 w 10000"/>
              <a:gd name="T49" fmla="*/ 422280200 h 10000"/>
              <a:gd name="T50" fmla="*/ 2147483647 w 10000"/>
              <a:gd name="T51" fmla="*/ 422280200 h 10000"/>
              <a:gd name="T52" fmla="*/ 2147483647 w 10000"/>
              <a:gd name="T53" fmla="*/ 345508860 h 10000"/>
              <a:gd name="T54" fmla="*/ 2147483647 w 10000"/>
              <a:gd name="T55" fmla="*/ 345508860 h 10000"/>
              <a:gd name="T56" fmla="*/ 2147483647 w 10000"/>
              <a:gd name="T57" fmla="*/ 230353942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471028">
            <a:off x="4040521" y="2442467"/>
            <a:ext cx="342731" cy="345363"/>
          </a:xfrm>
          <a:custGeom>
            <a:avLst/>
            <a:gdLst>
              <a:gd name="T0" fmla="*/ 2147483647 w 10043"/>
              <a:gd name="T1" fmla="*/ 2147483647 h 10000"/>
              <a:gd name="T2" fmla="*/ 2147483647 w 10043"/>
              <a:gd name="T3" fmla="*/ 2147483647 h 10000"/>
              <a:gd name="T4" fmla="*/ 2147483647 w 10043"/>
              <a:gd name="T5" fmla="*/ 2147483647 h 10000"/>
              <a:gd name="T6" fmla="*/ 2147483647 w 10043"/>
              <a:gd name="T7" fmla="*/ 2147483647 h 10000"/>
              <a:gd name="T8" fmla="*/ 2147483647 w 10043"/>
              <a:gd name="T9" fmla="*/ 2147483647 h 10000"/>
              <a:gd name="T10" fmla="*/ 2147483647 w 10043"/>
              <a:gd name="T11" fmla="*/ 2147483647 h 10000"/>
              <a:gd name="T12" fmla="*/ 2147483647 w 10043"/>
              <a:gd name="T13" fmla="*/ 2147483647 h 10000"/>
              <a:gd name="T14" fmla="*/ 2147483647 w 10043"/>
              <a:gd name="T15" fmla="*/ 2147483647 h 10000"/>
              <a:gd name="T16" fmla="*/ 2147483647 w 10043"/>
              <a:gd name="T17" fmla="*/ 2147483647 h 10000"/>
              <a:gd name="T18" fmla="*/ 2147483647 w 10043"/>
              <a:gd name="T19" fmla="*/ 2147483647 h 10000"/>
              <a:gd name="T20" fmla="*/ 2147483647 w 10043"/>
              <a:gd name="T21" fmla="*/ 2147483647 h 10000"/>
              <a:gd name="T22" fmla="*/ 2147483647 w 10043"/>
              <a:gd name="T23" fmla="*/ 2147483647 h 10000"/>
              <a:gd name="T24" fmla="*/ 2147483647 w 10043"/>
              <a:gd name="T25" fmla="*/ 2147483647 h 10000"/>
              <a:gd name="T26" fmla="*/ 2147483647 w 10043"/>
              <a:gd name="T27" fmla="*/ 2147483647 h 10000"/>
              <a:gd name="T28" fmla="*/ 2147483647 w 10043"/>
              <a:gd name="T29" fmla="*/ 2147483647 h 10000"/>
              <a:gd name="T30" fmla="*/ 2147483647 w 10043"/>
              <a:gd name="T31" fmla="*/ 2147483647 h 10000"/>
              <a:gd name="T32" fmla="*/ 2147483647 w 10043"/>
              <a:gd name="T33" fmla="*/ 2147483647 h 10000"/>
              <a:gd name="T34" fmla="*/ 2147483647 w 10043"/>
              <a:gd name="T35" fmla="*/ 2147483647 h 10000"/>
              <a:gd name="T36" fmla="*/ 2147483647 w 10043"/>
              <a:gd name="T37" fmla="*/ 2147483647 h 10000"/>
              <a:gd name="T38" fmla="*/ 2147483647 w 10043"/>
              <a:gd name="T39" fmla="*/ 2147483647 h 10000"/>
              <a:gd name="T40" fmla="*/ 2147483647 w 10043"/>
              <a:gd name="T41" fmla="*/ 0 h 10000"/>
              <a:gd name="T42" fmla="*/ 2147483647 w 10043"/>
              <a:gd name="T43" fmla="*/ 2147483647 h 10000"/>
              <a:gd name="T44" fmla="*/ 2147483647 w 10043"/>
              <a:gd name="T45" fmla="*/ 2147483647 h 10000"/>
              <a:gd name="T46" fmla="*/ 2147483647 w 10043"/>
              <a:gd name="T47" fmla="*/ 2147483647 h 10000"/>
              <a:gd name="T48" fmla="*/ 2147483647 w 10043"/>
              <a:gd name="T49" fmla="*/ 2147483647 h 10000"/>
              <a:gd name="T50" fmla="*/ 2147483647 w 10043"/>
              <a:gd name="T51" fmla="*/ 2147483647 h 10000"/>
              <a:gd name="T52" fmla="*/ 2147483647 w 10043"/>
              <a:gd name="T53" fmla="*/ 2147483647 h 10000"/>
              <a:gd name="T54" fmla="*/ 2147483647 w 10043"/>
              <a:gd name="T55" fmla="*/ 2147483647 h 10000"/>
              <a:gd name="T56" fmla="*/ 2147483647 w 10043"/>
              <a:gd name="T57" fmla="*/ 2147483647 h 10000"/>
              <a:gd name="T58" fmla="*/ 2147483647 w 10043"/>
              <a:gd name="T59" fmla="*/ 2147483647 h 10000"/>
              <a:gd name="T60" fmla="*/ 2147483647 w 10043"/>
              <a:gd name="T61" fmla="*/ 2147483647 h 10000"/>
              <a:gd name="T62" fmla="*/ 2147483647 w 10043"/>
              <a:gd name="T63" fmla="*/ 2147483647 h 10000"/>
              <a:gd name="T64" fmla="*/ 2147483647 w 10043"/>
              <a:gd name="T65" fmla="*/ 2147483647 h 10000"/>
              <a:gd name="T66" fmla="*/ 852645632 w 10043"/>
              <a:gd name="T67" fmla="*/ 2147483647 h 10000"/>
              <a:gd name="T68" fmla="*/ 2147483647 w 10043"/>
              <a:gd name="T69" fmla="*/ 2147483647 h 10000"/>
              <a:gd name="T70" fmla="*/ 2147483647 w 10043"/>
              <a:gd name="T71" fmla="*/ 2147483647 h 10000"/>
              <a:gd name="T72" fmla="*/ 2147483647 w 10043"/>
              <a:gd name="T73" fmla="*/ 2147483647 h 10000"/>
              <a:gd name="T74" fmla="*/ 2147483647 w 10043"/>
              <a:gd name="T75" fmla="*/ 2147483647 h 10000"/>
              <a:gd name="T76" fmla="*/ 2147483647 w 10043"/>
              <a:gd name="T77" fmla="*/ 2147483647 h 10000"/>
              <a:gd name="T78" fmla="*/ 2147483647 w 10043"/>
              <a:gd name="T79" fmla="*/ 2147483647 h 10000"/>
              <a:gd name="T80" fmla="*/ 2147483647 w 10043"/>
              <a:gd name="T81" fmla="*/ 2147483647 h 10000"/>
              <a:gd name="T82" fmla="*/ 2147483647 w 10043"/>
              <a:gd name="T83" fmla="*/ 2147483647 h 10000"/>
              <a:gd name="T84" fmla="*/ 2147483647 w 10043"/>
              <a:gd name="T85" fmla="*/ 2147483647 h 10000"/>
              <a:gd name="T86" fmla="*/ 2147483647 w 10043"/>
              <a:gd name="T87" fmla="*/ 2147483647 h 10000"/>
              <a:gd name="T88" fmla="*/ 2147483647 w 10043"/>
              <a:gd name="T89" fmla="*/ 2147483647 h 10000"/>
              <a:gd name="T90" fmla="*/ 2147483647 w 10043"/>
              <a:gd name="T91" fmla="*/ 2147483647 h 10000"/>
              <a:gd name="T92" fmla="*/ 2147483647 w 10043"/>
              <a:gd name="T93" fmla="*/ 2147483647 h 10000"/>
              <a:gd name="T94" fmla="*/ 2147483647 w 10043"/>
              <a:gd name="T95" fmla="*/ 2147483647 h 10000"/>
              <a:gd name="T96" fmla="*/ 2147483647 w 10043"/>
              <a:gd name="T97" fmla="*/ 2147483647 h 10000"/>
              <a:gd name="T98" fmla="*/ 2147483647 w 10043"/>
              <a:gd name="T99" fmla="*/ 2147483647 h 10000"/>
              <a:gd name="T100" fmla="*/ 2147483647 w 10043"/>
              <a:gd name="T101" fmla="*/ 2147483647 h 10000"/>
              <a:gd name="T102" fmla="*/ 2147483647 w 10043"/>
              <a:gd name="T103" fmla="*/ 2147483647 h 10000"/>
              <a:gd name="T104" fmla="*/ 2147483647 w 10043"/>
              <a:gd name="T105" fmla="*/ 2147483647 h 10000"/>
              <a:gd name="T106" fmla="*/ 2147483647 w 10043"/>
              <a:gd name="T107" fmla="*/ 2147483647 h 10000"/>
              <a:gd name="T108" fmla="*/ 2147483647 w 10043"/>
              <a:gd name="T109" fmla="*/ 2147483647 h 10000"/>
              <a:gd name="T110" fmla="*/ 2147483647 w 10043"/>
              <a:gd name="T111" fmla="*/ 2147483647 h 10000"/>
              <a:gd name="T112" fmla="*/ 2147483647 w 10043"/>
              <a:gd name="T113" fmla="*/ 2147483647 h 10000"/>
              <a:gd name="T114" fmla="*/ 2147483647 w 10043"/>
              <a:gd name="T115" fmla="*/ 2147483647 h 10000"/>
              <a:gd name="T116" fmla="*/ 2147483647 w 10043"/>
              <a:gd name="T117" fmla="*/ 2147483647 h 10000"/>
              <a:gd name="T118" fmla="*/ 2147483647 w 10043"/>
              <a:gd name="T119" fmla="*/ 2147483647 h 10000"/>
              <a:gd name="T120" fmla="*/ 2147483647 w 10043"/>
              <a:gd name="T121" fmla="*/ 2147483647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331484" y="2649686"/>
            <a:ext cx="349871" cy="371498"/>
          </a:xfrm>
          <a:custGeom>
            <a:avLst/>
            <a:gdLst>
              <a:gd name="T0" fmla="*/ 2147483647 w 154"/>
              <a:gd name="T1" fmla="*/ 2147483647 h 154"/>
              <a:gd name="T2" fmla="*/ 2147483647 w 154"/>
              <a:gd name="T3" fmla="*/ 0 h 154"/>
              <a:gd name="T4" fmla="*/ 2147483647 w 154"/>
              <a:gd name="T5" fmla="*/ 0 h 154"/>
              <a:gd name="T6" fmla="*/ 2147483647 w 154"/>
              <a:gd name="T7" fmla="*/ 2147483647 h 154"/>
              <a:gd name="T8" fmla="*/ 2147483647 w 154"/>
              <a:gd name="T9" fmla="*/ 2147483647 h 154"/>
              <a:gd name="T10" fmla="*/ 2147483647 w 154"/>
              <a:gd name="T11" fmla="*/ 2147483647 h 154"/>
              <a:gd name="T12" fmla="*/ 2147483647 w 154"/>
              <a:gd name="T13" fmla="*/ 2147483647 h 154"/>
              <a:gd name="T14" fmla="*/ 2147483647 w 154"/>
              <a:gd name="T15" fmla="*/ 2147483647 h 154"/>
              <a:gd name="T16" fmla="*/ 2147483647 w 154"/>
              <a:gd name="T17" fmla="*/ 2147483647 h 154"/>
              <a:gd name="T18" fmla="*/ 2147483647 w 154"/>
              <a:gd name="T19" fmla="*/ 2147483647 h 154"/>
              <a:gd name="T20" fmla="*/ 2147483647 w 154"/>
              <a:gd name="T21" fmla="*/ 2147483647 h 154"/>
              <a:gd name="T22" fmla="*/ 0 w 154"/>
              <a:gd name="T23" fmla="*/ 2147483647 h 154"/>
              <a:gd name="T24" fmla="*/ 2147483647 w 154"/>
              <a:gd name="T25" fmla="*/ 2147483647 h 154"/>
              <a:gd name="T26" fmla="*/ 2147483647 w 154"/>
              <a:gd name="T27" fmla="*/ 2147483647 h 154"/>
              <a:gd name="T28" fmla="*/ 2147483647 w 154"/>
              <a:gd name="T29" fmla="*/ 2147483647 h 154"/>
              <a:gd name="T30" fmla="*/ 2147483647 w 154"/>
              <a:gd name="T31" fmla="*/ 2147483647 h 154"/>
              <a:gd name="T32" fmla="*/ 2147483647 w 154"/>
              <a:gd name="T33" fmla="*/ 2147483647 h 154"/>
              <a:gd name="T34" fmla="*/ 2147483647 w 154"/>
              <a:gd name="T35" fmla="*/ 2147483647 h 154"/>
              <a:gd name="T36" fmla="*/ 2147483647 w 154"/>
              <a:gd name="T37" fmla="*/ 2147483647 h 154"/>
              <a:gd name="T38" fmla="*/ 2147483647 w 154"/>
              <a:gd name="T39" fmla="*/ 2147483647 h 154"/>
              <a:gd name="T40" fmla="*/ 2147483647 w 154"/>
              <a:gd name="T41" fmla="*/ 2147483647 h 154"/>
              <a:gd name="T42" fmla="*/ 2147483647 w 154"/>
              <a:gd name="T43" fmla="*/ 2147483647 h 154"/>
              <a:gd name="T44" fmla="*/ 2147483647 w 154"/>
              <a:gd name="T45" fmla="*/ 2147483647 h 154"/>
              <a:gd name="T46" fmla="*/ 2147483647 w 154"/>
              <a:gd name="T47" fmla="*/ 2147483647 h 154"/>
              <a:gd name="T48" fmla="*/ 2147483647 w 154"/>
              <a:gd name="T49" fmla="*/ 2147483647 h 154"/>
              <a:gd name="T50" fmla="*/ 2147483647 w 154"/>
              <a:gd name="T51" fmla="*/ 2147483647 h 154"/>
              <a:gd name="T52" fmla="*/ 2147483647 w 154"/>
              <a:gd name="T53" fmla="*/ 2147483647 h 154"/>
              <a:gd name="T54" fmla="*/ 2147483647 w 154"/>
              <a:gd name="T55" fmla="*/ 2147483647 h 154"/>
              <a:gd name="T56" fmla="*/ 2147483647 w 154"/>
              <a:gd name="T57" fmla="*/ 2147483647 h 154"/>
              <a:gd name="T58" fmla="*/ 2147483647 w 154"/>
              <a:gd name="T59" fmla="*/ 2147483647 h 154"/>
              <a:gd name="T60" fmla="*/ 2147483647 w 154"/>
              <a:gd name="T61" fmla="*/ 2147483647 h 154"/>
              <a:gd name="T62" fmla="*/ 2147483647 w 154"/>
              <a:gd name="T63" fmla="*/ 2147483647 h 154"/>
              <a:gd name="T64" fmla="*/ 2147483647 w 154"/>
              <a:gd name="T65" fmla="*/ 2147483647 h 154"/>
              <a:gd name="T66" fmla="*/ 2147483647 w 154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22560" y="2287521"/>
            <a:ext cx="224917" cy="343496"/>
          </a:xfrm>
          <a:custGeom>
            <a:avLst/>
            <a:gdLst>
              <a:gd name="T0" fmla="*/ 2147483647 w 10045"/>
              <a:gd name="T1" fmla="*/ 2147483647 h 10019"/>
              <a:gd name="T2" fmla="*/ 2147483647 w 10045"/>
              <a:gd name="T3" fmla="*/ 2147483647 h 10019"/>
              <a:gd name="T4" fmla="*/ 2147483647 w 10045"/>
              <a:gd name="T5" fmla="*/ 2147483647 h 10019"/>
              <a:gd name="T6" fmla="*/ 2147483647 w 10045"/>
              <a:gd name="T7" fmla="*/ 2147483647 h 10019"/>
              <a:gd name="T8" fmla="*/ 2147483647 w 10045"/>
              <a:gd name="T9" fmla="*/ 2147483647 h 10019"/>
              <a:gd name="T10" fmla="*/ 1081275730 w 10045"/>
              <a:gd name="T11" fmla="*/ 2147483647 h 10019"/>
              <a:gd name="T12" fmla="*/ 1081275730 w 10045"/>
              <a:gd name="T13" fmla="*/ 2147483647 h 10019"/>
              <a:gd name="T14" fmla="*/ 2147483647 w 10045"/>
              <a:gd name="T15" fmla="*/ 2147483647 h 10019"/>
              <a:gd name="T16" fmla="*/ 1081275730 w 10045"/>
              <a:gd name="T17" fmla="*/ 2147483647 h 10019"/>
              <a:gd name="T18" fmla="*/ 0 w 10045"/>
              <a:gd name="T19" fmla="*/ 2147483647 h 10019"/>
              <a:gd name="T20" fmla="*/ 2147483647 w 10045"/>
              <a:gd name="T21" fmla="*/ 2147483647 h 10019"/>
              <a:gd name="T22" fmla="*/ 2147483647 w 10045"/>
              <a:gd name="T23" fmla="*/ 2147483647 h 10019"/>
              <a:gd name="T24" fmla="*/ 2147483647 w 10045"/>
              <a:gd name="T25" fmla="*/ 2147483647 h 10019"/>
              <a:gd name="T26" fmla="*/ 2147483647 w 10045"/>
              <a:gd name="T27" fmla="*/ 2147483647 h 10019"/>
              <a:gd name="T28" fmla="*/ 2147483647 w 10045"/>
              <a:gd name="T29" fmla="*/ 2147483647 h 10019"/>
              <a:gd name="T30" fmla="*/ 2147483647 w 10045"/>
              <a:gd name="T31" fmla="*/ 2147483647 h 10019"/>
              <a:gd name="T32" fmla="*/ 2147483647 w 10045"/>
              <a:gd name="T33" fmla="*/ 2147483647 h 10019"/>
              <a:gd name="T34" fmla="*/ 2147483647 w 10045"/>
              <a:gd name="T35" fmla="*/ 2147483647 h 10019"/>
              <a:gd name="T36" fmla="*/ 2147483647 w 10045"/>
              <a:gd name="T37" fmla="*/ 2147483647 h 10019"/>
              <a:gd name="T38" fmla="*/ 2147483647 w 10045"/>
              <a:gd name="T39" fmla="*/ 2147483647 h 10019"/>
              <a:gd name="T40" fmla="*/ 2147483647 w 10045"/>
              <a:gd name="T41" fmla="*/ 2147483647 h 10019"/>
              <a:gd name="T42" fmla="*/ 2147483647 w 10045"/>
              <a:gd name="T43" fmla="*/ 2147483647 h 10019"/>
              <a:gd name="T44" fmla="*/ 2147483647 w 10045"/>
              <a:gd name="T45" fmla="*/ 2147483647 h 10019"/>
              <a:gd name="T46" fmla="*/ 2147483647 w 10045"/>
              <a:gd name="T47" fmla="*/ 2147483647 h 10019"/>
              <a:gd name="T48" fmla="*/ 2147483647 w 10045"/>
              <a:gd name="T49" fmla="*/ 2147483647 h 10019"/>
              <a:gd name="T50" fmla="*/ 2147483647 w 10045"/>
              <a:gd name="T51" fmla="*/ 2147483647 h 10019"/>
              <a:gd name="T52" fmla="*/ 2147483647 w 10045"/>
              <a:gd name="T53" fmla="*/ 2147483647 h 10019"/>
              <a:gd name="T54" fmla="*/ 2147483647 w 10045"/>
              <a:gd name="T55" fmla="*/ 2147483647 h 10019"/>
              <a:gd name="T56" fmla="*/ 2147483647 w 10045"/>
              <a:gd name="T57" fmla="*/ 2147483647 h 10019"/>
              <a:gd name="T58" fmla="*/ 2147483647 w 10045"/>
              <a:gd name="T59" fmla="*/ 2147483647 h 10019"/>
              <a:gd name="T60" fmla="*/ 2147483647 w 10045"/>
              <a:gd name="T61" fmla="*/ 2147483647 h 10019"/>
              <a:gd name="T62" fmla="*/ 2147483647 w 10045"/>
              <a:gd name="T63" fmla="*/ 2147483647 h 10019"/>
              <a:gd name="T64" fmla="*/ 2147483647 w 10045"/>
              <a:gd name="T65" fmla="*/ 2147483647 h 10019"/>
              <a:gd name="T66" fmla="*/ 2147483647 w 10045"/>
              <a:gd name="T67" fmla="*/ 2147483647 h 10019"/>
              <a:gd name="T68" fmla="*/ 2147483647 w 10045"/>
              <a:gd name="T69" fmla="*/ 2147483647 h 10019"/>
              <a:gd name="T70" fmla="*/ 2147483647 w 10045"/>
              <a:gd name="T71" fmla="*/ 2147483647 h 10019"/>
              <a:gd name="T72" fmla="*/ 2147483647 w 10045"/>
              <a:gd name="T73" fmla="*/ 2147483647 h 10019"/>
              <a:gd name="T74" fmla="*/ 2147483647 w 10045"/>
              <a:gd name="T75" fmla="*/ 2147483647 h 10019"/>
              <a:gd name="T76" fmla="*/ 2147483647 w 10045"/>
              <a:gd name="T77" fmla="*/ 2147483647 h 10019"/>
              <a:gd name="T78" fmla="*/ 2147483647 w 10045"/>
              <a:gd name="T79" fmla="*/ 2147483647 h 10019"/>
              <a:gd name="T80" fmla="*/ 2147483647 w 10045"/>
              <a:gd name="T81" fmla="*/ 2147483647 h 10019"/>
              <a:gd name="T82" fmla="*/ 2147483647 w 10045"/>
              <a:gd name="T83" fmla="*/ 2147483647 h 10019"/>
              <a:gd name="T84" fmla="*/ 2147483647 w 10045"/>
              <a:gd name="T85" fmla="*/ 2147483647 h 10019"/>
              <a:gd name="T86" fmla="*/ 2147483647 w 10045"/>
              <a:gd name="T87" fmla="*/ 2147483647 h 10019"/>
              <a:gd name="T88" fmla="*/ 2147483647 w 10045"/>
              <a:gd name="T89" fmla="*/ 2147483647 h 10019"/>
              <a:gd name="T90" fmla="*/ 2147483647 w 10045"/>
              <a:gd name="T91" fmla="*/ 2147483647 h 10019"/>
              <a:gd name="T92" fmla="*/ 2147483647 w 10045"/>
              <a:gd name="T93" fmla="*/ 2147483647 h 10019"/>
              <a:gd name="T94" fmla="*/ 2147483647 w 10045"/>
              <a:gd name="T95" fmla="*/ 2147483647 h 10019"/>
              <a:gd name="T96" fmla="*/ 2147483647 w 10045"/>
              <a:gd name="T97" fmla="*/ 2147483647 h 10019"/>
              <a:gd name="T98" fmla="*/ 2147483647 w 10045"/>
              <a:gd name="T99" fmla="*/ 2147483647 h 10019"/>
              <a:gd name="T100" fmla="*/ 2147483647 w 10045"/>
              <a:gd name="T101" fmla="*/ 2147483647 h 10019"/>
              <a:gd name="T102" fmla="*/ 2147483647 w 10045"/>
              <a:gd name="T103" fmla="*/ 0 h 10019"/>
              <a:gd name="T104" fmla="*/ 2147483647 w 10045"/>
              <a:gd name="T105" fmla="*/ 2147483647 h 10019"/>
              <a:gd name="T106" fmla="*/ 2147483647 w 10045"/>
              <a:gd name="T107" fmla="*/ 2147483647 h 10019"/>
              <a:gd name="T108" fmla="*/ 2147483647 w 10045"/>
              <a:gd name="T109" fmla="*/ 2147483647 h 10019"/>
              <a:gd name="T110" fmla="*/ 2147483647 w 10045"/>
              <a:gd name="T111" fmla="*/ 2147483647 h 10019"/>
              <a:gd name="T112" fmla="*/ 2147483647 w 10045"/>
              <a:gd name="T113" fmla="*/ 2147483647 h 10019"/>
              <a:gd name="T114" fmla="*/ 2147483647 w 10045"/>
              <a:gd name="T115" fmla="*/ 2147483647 h 10019"/>
              <a:gd name="T116" fmla="*/ 2147483647 w 10045"/>
              <a:gd name="T117" fmla="*/ 2147483647 h 10019"/>
              <a:gd name="T118" fmla="*/ 2147483647 w 10045"/>
              <a:gd name="T119" fmla="*/ 2147483647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293999" y="2358461"/>
            <a:ext cx="85683" cy="119477"/>
          </a:xfrm>
          <a:custGeom>
            <a:avLst/>
            <a:gdLst>
              <a:gd name="T0" fmla="*/ 2147483647 w 66"/>
              <a:gd name="T1" fmla="*/ 2147483647 h 90"/>
              <a:gd name="T2" fmla="*/ 2147483647 w 66"/>
              <a:gd name="T3" fmla="*/ 2147483647 h 90"/>
              <a:gd name="T4" fmla="*/ 2147483647 w 66"/>
              <a:gd name="T5" fmla="*/ 2147483647 h 90"/>
              <a:gd name="T6" fmla="*/ 2147483647 w 66"/>
              <a:gd name="T7" fmla="*/ 2147483647 h 90"/>
              <a:gd name="T8" fmla="*/ 2147483647 w 66"/>
              <a:gd name="T9" fmla="*/ 2147483647 h 90"/>
              <a:gd name="T10" fmla="*/ 2147483647 w 66"/>
              <a:gd name="T11" fmla="*/ 2147483647 h 90"/>
              <a:gd name="T12" fmla="*/ 2147483647 w 66"/>
              <a:gd name="T13" fmla="*/ 2147483647 h 90"/>
              <a:gd name="T14" fmla="*/ 2147483647 w 66"/>
              <a:gd name="T15" fmla="*/ 2147483647 h 90"/>
              <a:gd name="T16" fmla="*/ 2147483647 w 66"/>
              <a:gd name="T17" fmla="*/ 2147483647 h 90"/>
              <a:gd name="T18" fmla="*/ 2147483647 w 66"/>
              <a:gd name="T19" fmla="*/ 2147483647 h 90"/>
              <a:gd name="T20" fmla="*/ 2147483647 w 66"/>
              <a:gd name="T21" fmla="*/ 0 h 90"/>
              <a:gd name="T22" fmla="*/ 2147483647 w 66"/>
              <a:gd name="T23" fmla="*/ 2147483647 h 90"/>
              <a:gd name="T24" fmla="*/ 2147483647 w 66"/>
              <a:gd name="T25" fmla="*/ 2147483647 h 90"/>
              <a:gd name="T26" fmla="*/ 2147483647 w 66"/>
              <a:gd name="T27" fmla="*/ 2147483647 h 90"/>
              <a:gd name="T28" fmla="*/ 2147483647 w 66"/>
              <a:gd name="T29" fmla="*/ 2147483647 h 90"/>
              <a:gd name="T30" fmla="*/ 2147483647 w 66"/>
              <a:gd name="T31" fmla="*/ 2147483647 h 90"/>
              <a:gd name="T32" fmla="*/ 0 w 66"/>
              <a:gd name="T33" fmla="*/ 2147483647 h 90"/>
              <a:gd name="T34" fmla="*/ 2147483647 w 66"/>
              <a:gd name="T35" fmla="*/ 2147483647 h 90"/>
              <a:gd name="T36" fmla="*/ 2147483647 w 66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rot="20966185">
            <a:off x="4722413" y="2868104"/>
            <a:ext cx="178505" cy="192283"/>
          </a:xfrm>
          <a:custGeom>
            <a:avLst/>
            <a:gdLst>
              <a:gd name="T0" fmla="*/ 2147483647 w 9874"/>
              <a:gd name="T1" fmla="*/ 861456484 h 10000"/>
              <a:gd name="T2" fmla="*/ 2147483647 w 9874"/>
              <a:gd name="T3" fmla="*/ 573160271 h 10000"/>
              <a:gd name="T4" fmla="*/ 2147483647 w 9874"/>
              <a:gd name="T5" fmla="*/ 571945092 h 10000"/>
              <a:gd name="T6" fmla="*/ 2147483647 w 9874"/>
              <a:gd name="T7" fmla="*/ 0 h 10000"/>
              <a:gd name="T8" fmla="*/ 2147483647 w 9874"/>
              <a:gd name="T9" fmla="*/ 350414474 h 10000"/>
              <a:gd name="T10" fmla="*/ 2147483647 w 9874"/>
              <a:gd name="T11" fmla="*/ 1282208266 h 10000"/>
              <a:gd name="T12" fmla="*/ 1792679761 w 9874"/>
              <a:gd name="T13" fmla="*/ 1861231051 h 10000"/>
              <a:gd name="T14" fmla="*/ 1792679761 w 9874"/>
              <a:gd name="T15" fmla="*/ 2147483647 h 10000"/>
              <a:gd name="T16" fmla="*/ 1194741583 w 9874"/>
              <a:gd name="T17" fmla="*/ 2147483647 h 10000"/>
              <a:gd name="T18" fmla="*/ 0 w 9874"/>
              <a:gd name="T19" fmla="*/ 2147483647 h 10000"/>
              <a:gd name="T20" fmla="*/ 1194741583 w 9874"/>
              <a:gd name="T21" fmla="*/ 2147483647 h 10000"/>
              <a:gd name="T22" fmla="*/ 2147483647 w 9874"/>
              <a:gd name="T23" fmla="*/ 2147483647 h 10000"/>
              <a:gd name="T24" fmla="*/ 2147483647 w 9874"/>
              <a:gd name="T25" fmla="*/ 2147483647 h 10000"/>
              <a:gd name="T26" fmla="*/ 2147483647 w 9874"/>
              <a:gd name="T27" fmla="*/ 2147483647 h 10000"/>
              <a:gd name="T28" fmla="*/ 2147483647 w 9874"/>
              <a:gd name="T29" fmla="*/ 2147483647 h 10000"/>
              <a:gd name="T30" fmla="*/ 2147483647 w 9874"/>
              <a:gd name="T31" fmla="*/ 2147483647 h 10000"/>
              <a:gd name="T32" fmla="*/ 2147483647 w 9874"/>
              <a:gd name="T33" fmla="*/ 2147483647 h 10000"/>
              <a:gd name="T34" fmla="*/ 2147483647 w 9874"/>
              <a:gd name="T35" fmla="*/ 2147483647 h 10000"/>
              <a:gd name="T36" fmla="*/ 2147483647 w 9874"/>
              <a:gd name="T37" fmla="*/ 2147483647 h 10000"/>
              <a:gd name="T38" fmla="*/ 2147483647 w 9874"/>
              <a:gd name="T39" fmla="*/ 2147483647 h 10000"/>
              <a:gd name="T40" fmla="*/ 2147483647 w 9874"/>
              <a:gd name="T41" fmla="*/ 2147483647 h 10000"/>
              <a:gd name="T42" fmla="*/ 2147483647 w 9874"/>
              <a:gd name="T43" fmla="*/ 2147483647 h 10000"/>
              <a:gd name="T44" fmla="*/ 2147483647 w 9874"/>
              <a:gd name="T45" fmla="*/ 2083902531 h 10000"/>
              <a:gd name="T46" fmla="*/ 2147483647 w 9874"/>
              <a:gd name="T47" fmla="*/ 1331460655 h 10000"/>
              <a:gd name="T48" fmla="*/ 2147483647 w 9874"/>
              <a:gd name="T49" fmla="*/ 1056034845 h 10000"/>
              <a:gd name="T50" fmla="*/ 2147483647 w 9874"/>
              <a:gd name="T51" fmla="*/ 861456484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711702" y="2569412"/>
            <a:ext cx="230272" cy="197883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0 h 10000"/>
              <a:gd name="T8" fmla="*/ 2147483647 w 10000"/>
              <a:gd name="T9" fmla="*/ 962987830 h 10000"/>
              <a:gd name="T10" fmla="*/ 2147483647 w 10000"/>
              <a:gd name="T11" fmla="*/ 1505821189 h 10000"/>
              <a:gd name="T12" fmla="*/ 2147483647 w 10000"/>
              <a:gd name="T13" fmla="*/ 962987830 h 10000"/>
              <a:gd name="T14" fmla="*/ 2147483647 w 10000"/>
              <a:gd name="T15" fmla="*/ 2147483647 h 10000"/>
              <a:gd name="T16" fmla="*/ 1839321513 w 10000"/>
              <a:gd name="T17" fmla="*/ 2147483647 h 10000"/>
              <a:gd name="T18" fmla="*/ 1728171895 w 10000"/>
              <a:gd name="T19" fmla="*/ 2147483647 h 10000"/>
              <a:gd name="T20" fmla="*/ 1513069159 w 10000"/>
              <a:gd name="T21" fmla="*/ 2147483647 h 10000"/>
              <a:gd name="T22" fmla="*/ 7214134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479645" y="2477938"/>
            <a:ext cx="178505" cy="97075"/>
          </a:xfrm>
          <a:custGeom>
            <a:avLst/>
            <a:gdLst>
              <a:gd name="T0" fmla="*/ 2147483647 w 10569"/>
              <a:gd name="T1" fmla="*/ 218132199 h 10092"/>
              <a:gd name="T2" fmla="*/ 2147483647 w 10569"/>
              <a:gd name="T3" fmla="*/ 122706788 h 10092"/>
              <a:gd name="T4" fmla="*/ 2147483647 w 10569"/>
              <a:gd name="T5" fmla="*/ 61371189 h 10092"/>
              <a:gd name="T6" fmla="*/ 2147483647 w 10569"/>
              <a:gd name="T7" fmla="*/ 0 h 10092"/>
              <a:gd name="T8" fmla="*/ 2147483647 w 10569"/>
              <a:gd name="T9" fmla="*/ 30665321 h 10092"/>
              <a:gd name="T10" fmla="*/ 2147483647 w 10569"/>
              <a:gd name="T11" fmla="*/ 0 h 10092"/>
              <a:gd name="T12" fmla="*/ 2097951320 w 10569"/>
              <a:gd name="T13" fmla="*/ 30665321 h 10092"/>
              <a:gd name="T14" fmla="*/ 1401434486 w 10569"/>
              <a:gd name="T15" fmla="*/ 61371189 h 10092"/>
              <a:gd name="T16" fmla="*/ 704917667 w 10569"/>
              <a:gd name="T17" fmla="*/ 92041467 h 10092"/>
              <a:gd name="T18" fmla="*/ 8448222 w 10569"/>
              <a:gd name="T19" fmla="*/ 122706788 h 10092"/>
              <a:gd name="T20" fmla="*/ 357065685 w 10569"/>
              <a:gd name="T21" fmla="*/ 164160932 h 10092"/>
              <a:gd name="T22" fmla="*/ 1012965140 w 10569"/>
              <a:gd name="T23" fmla="*/ 220119984 h 10092"/>
              <a:gd name="T24" fmla="*/ 1750099564 w 10569"/>
              <a:gd name="T25" fmla="*/ 306784830 h 10092"/>
              <a:gd name="T26" fmla="*/ 2097951320 w 10569"/>
              <a:gd name="T27" fmla="*/ 337490632 h 10092"/>
              <a:gd name="T28" fmla="*/ 2147483647 w 10569"/>
              <a:gd name="T29" fmla="*/ 371544855 h 10092"/>
              <a:gd name="T30" fmla="*/ 2147483647 w 10569"/>
              <a:gd name="T31" fmla="*/ 367936564 h 10092"/>
              <a:gd name="T32" fmla="*/ 2147483647 w 10569"/>
              <a:gd name="T33" fmla="*/ 337230696 h 10092"/>
              <a:gd name="T34" fmla="*/ 2147483647 w 10569"/>
              <a:gd name="T35" fmla="*/ 346435062 h 10092"/>
              <a:gd name="T36" fmla="*/ 2147483647 w 10569"/>
              <a:gd name="T37" fmla="*/ 347321125 h 10092"/>
              <a:gd name="T38" fmla="*/ 2147483647 w 10569"/>
              <a:gd name="T39" fmla="*/ 353615522 h 10092"/>
              <a:gd name="T40" fmla="*/ 2147483647 w 10569"/>
              <a:gd name="T41" fmla="*/ 369740943 h 10092"/>
              <a:gd name="T42" fmla="*/ 2147483647 w 10569"/>
              <a:gd name="T43" fmla="*/ 344411753 h 10092"/>
              <a:gd name="T44" fmla="*/ 2147483647 w 10569"/>
              <a:gd name="T45" fmla="*/ 359211597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606384" y="2578746"/>
            <a:ext cx="155301" cy="112010"/>
          </a:xfrm>
          <a:custGeom>
            <a:avLst/>
            <a:gdLst>
              <a:gd name="T0" fmla="*/ 2147483647 w 9980"/>
              <a:gd name="T1" fmla="*/ 0 h 10000"/>
              <a:gd name="T2" fmla="*/ 2147483647 w 9980"/>
              <a:gd name="T3" fmla="*/ 120347451 h 10000"/>
              <a:gd name="T4" fmla="*/ 2048295641 w 9980"/>
              <a:gd name="T5" fmla="*/ 174854502 h 10000"/>
              <a:gd name="T6" fmla="*/ 1295790420 w 9980"/>
              <a:gd name="T7" fmla="*/ 229369258 h 10000"/>
              <a:gd name="T8" fmla="*/ 794318046 w 9980"/>
              <a:gd name="T9" fmla="*/ 209556601 h 10000"/>
              <a:gd name="T10" fmla="*/ 543839063 w 9980"/>
              <a:gd name="T11" fmla="*/ 174854502 h 10000"/>
              <a:gd name="T12" fmla="*/ 292843180 w 9980"/>
              <a:gd name="T13" fmla="*/ 283793289 h 10000"/>
              <a:gd name="T14" fmla="*/ 41849789 w 9980"/>
              <a:gd name="T15" fmla="*/ 447321156 h 10000"/>
              <a:gd name="T16" fmla="*/ 11224449 w 9980"/>
              <a:gd name="T17" fmla="*/ 470376980 h 10000"/>
              <a:gd name="T18" fmla="*/ 159185930 w 9980"/>
              <a:gd name="T19" fmla="*/ 536612402 h 10000"/>
              <a:gd name="T20" fmla="*/ 838699122 w 9980"/>
              <a:gd name="T21" fmla="*/ 744424260 h 10000"/>
              <a:gd name="T22" fmla="*/ 1841683506 w 9980"/>
              <a:gd name="T23" fmla="*/ 792279756 h 10000"/>
              <a:gd name="T24" fmla="*/ 2147483647 w 9980"/>
              <a:gd name="T25" fmla="*/ 746169002 h 10000"/>
              <a:gd name="T26" fmla="*/ 2147483647 w 9980"/>
              <a:gd name="T27" fmla="*/ 678509460 h 10000"/>
              <a:gd name="T28" fmla="*/ 2147483647 w 9980"/>
              <a:gd name="T29" fmla="*/ 678509460 h 10000"/>
              <a:gd name="T30" fmla="*/ 2147483647 w 9980"/>
              <a:gd name="T31" fmla="*/ 610766908 h 10000"/>
              <a:gd name="T32" fmla="*/ 2147483647 w 9980"/>
              <a:gd name="T33" fmla="*/ 392815010 h 10000"/>
              <a:gd name="T34" fmla="*/ 2147483647 w 9980"/>
              <a:gd name="T35" fmla="*/ 120347451 h 10000"/>
              <a:gd name="T36" fmla="*/ 2147483647 w 9980"/>
              <a:gd name="T37" fmla="*/ 9902428 h 10000"/>
              <a:gd name="T38" fmla="*/ 2147483647 w 9980"/>
              <a:gd name="T39" fmla="*/ 26306802 h 10000"/>
              <a:gd name="T40" fmla="*/ 2147483647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611740" y="2532076"/>
            <a:ext cx="149945" cy="82140"/>
          </a:xfrm>
          <a:custGeom>
            <a:avLst/>
            <a:gdLst>
              <a:gd name="T0" fmla="*/ 2147483647 w 10000"/>
              <a:gd name="T1" fmla="*/ 11717197 h 9595"/>
              <a:gd name="T2" fmla="*/ 2117831042 w 10000"/>
              <a:gd name="T3" fmla="*/ 1864984 h 9595"/>
              <a:gd name="T4" fmla="*/ 1670018673 w 10000"/>
              <a:gd name="T5" fmla="*/ 1985706 h 9595"/>
              <a:gd name="T6" fmla="*/ 1192608324 w 10000"/>
              <a:gd name="T7" fmla="*/ 11717197 h 9595"/>
              <a:gd name="T8" fmla="*/ 954346452 w 10000"/>
              <a:gd name="T9" fmla="*/ 56295023 h 9595"/>
              <a:gd name="T10" fmla="*/ 0 w 10000"/>
              <a:gd name="T11" fmla="*/ 100895271 h 9595"/>
              <a:gd name="T12" fmla="*/ 238705181 w 10000"/>
              <a:gd name="T13" fmla="*/ 145472777 h 9595"/>
              <a:gd name="T14" fmla="*/ 413599734 w 10000"/>
              <a:gd name="T15" fmla="*/ 172255509 h 9595"/>
              <a:gd name="T16" fmla="*/ 852527046 w 10000"/>
              <a:gd name="T17" fmla="*/ 192499706 h 9595"/>
              <a:gd name="T18" fmla="*/ 1872358309 w 10000"/>
              <a:gd name="T19" fmla="*/ 165736637 h 9595"/>
              <a:gd name="T20" fmla="*/ 2147483647 w 10000"/>
              <a:gd name="T21" fmla="*/ 153539079 h 9595"/>
              <a:gd name="T22" fmla="*/ 2147483647 w 10000"/>
              <a:gd name="T23" fmla="*/ 109902201 h 9595"/>
              <a:gd name="T24" fmla="*/ 2147483647 w 10000"/>
              <a:gd name="T25" fmla="*/ 118909553 h 9595"/>
              <a:gd name="T26" fmla="*/ 2147483647 w 10000"/>
              <a:gd name="T27" fmla="*/ 99771804 h 9595"/>
              <a:gd name="T28" fmla="*/ 2147483647 w 10000"/>
              <a:gd name="T29" fmla="*/ 78603679 h 9595"/>
              <a:gd name="T30" fmla="*/ 2147483647 w 10000"/>
              <a:gd name="T31" fmla="*/ 43215616 h 9595"/>
              <a:gd name="T32" fmla="*/ 2147483647 w 10000"/>
              <a:gd name="T33" fmla="*/ 24356051 h 9595"/>
              <a:gd name="T34" fmla="*/ 2147483647 w 10000"/>
              <a:gd name="T35" fmla="*/ 11717197 h 9595"/>
              <a:gd name="T36" fmla="*/ 2147483647 w 10000"/>
              <a:gd name="T37" fmla="*/ 11717197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779535" y="2744893"/>
            <a:ext cx="205281" cy="166148"/>
          </a:xfrm>
          <a:custGeom>
            <a:avLst/>
            <a:gdLst>
              <a:gd name="T0" fmla="*/ 2147483647 w 10000"/>
              <a:gd name="T1" fmla="*/ 293810106 h 10000"/>
              <a:gd name="T2" fmla="*/ 1846282842 w 10000"/>
              <a:gd name="T3" fmla="*/ 293810106 h 10000"/>
              <a:gd name="T4" fmla="*/ 0 w 10000"/>
              <a:gd name="T5" fmla="*/ 0 h 10000"/>
              <a:gd name="T6" fmla="*/ 0 w 10000"/>
              <a:gd name="T7" fmla="*/ 587019553 h 10000"/>
              <a:gd name="T8" fmla="*/ 924200281 w 10000"/>
              <a:gd name="T9" fmla="*/ 1468447271 h 10000"/>
              <a:gd name="T10" fmla="*/ 1379187541 w 10000"/>
              <a:gd name="T11" fmla="*/ 2147483647 h 10000"/>
              <a:gd name="T12" fmla="*/ 924200281 w 10000"/>
              <a:gd name="T13" fmla="*/ 2147483647 h 10000"/>
              <a:gd name="T14" fmla="*/ 1846282842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1761659502 h 10000"/>
              <a:gd name="T42" fmla="*/ 2147483647 w 10000"/>
              <a:gd name="T43" fmla="*/ 587019553 h 10000"/>
              <a:gd name="T44" fmla="*/ 2147483647 w 10000"/>
              <a:gd name="T45" fmla="*/ 0 h 10000"/>
              <a:gd name="T46" fmla="*/ 2147483647 w 10000"/>
              <a:gd name="T47" fmla="*/ 293810106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322560" y="2610482"/>
            <a:ext cx="128524" cy="76540"/>
          </a:xfrm>
          <a:custGeom>
            <a:avLst/>
            <a:gdLst>
              <a:gd name="T0" fmla="*/ 1523412940 w 10000"/>
              <a:gd name="T1" fmla="*/ 20703172 h 11466"/>
              <a:gd name="T2" fmla="*/ 1384973249 w 10000"/>
              <a:gd name="T3" fmla="*/ 13260037 h 11466"/>
              <a:gd name="T4" fmla="*/ 1107889269 w 10000"/>
              <a:gd name="T5" fmla="*/ 5816929 h 11466"/>
              <a:gd name="T6" fmla="*/ 705952907 w 10000"/>
              <a:gd name="T7" fmla="*/ 11598732 h 11466"/>
              <a:gd name="T8" fmla="*/ 629180878 w 10000"/>
              <a:gd name="T9" fmla="*/ 0 h 11466"/>
              <a:gd name="T10" fmla="*/ 415505657 w 10000"/>
              <a:gd name="T11" fmla="*/ 11182239 h 11466"/>
              <a:gd name="T12" fmla="*/ 0 w 10000"/>
              <a:gd name="T13" fmla="*/ 35589387 h 11466"/>
              <a:gd name="T14" fmla="*/ 0 w 10000"/>
              <a:gd name="T15" fmla="*/ 50474506 h 11466"/>
              <a:gd name="T16" fmla="*/ 277065955 w 10000"/>
              <a:gd name="T17" fmla="*/ 50474506 h 11466"/>
              <a:gd name="T18" fmla="*/ 408729233 w 10000"/>
              <a:gd name="T19" fmla="*/ 68272305 h 11466"/>
              <a:gd name="T20" fmla="*/ 553945349 w 10000"/>
              <a:gd name="T21" fmla="*/ 65360750 h 11466"/>
              <a:gd name="T22" fmla="*/ 860112323 w 10000"/>
              <a:gd name="T23" fmla="*/ 53797304 h 11466"/>
              <a:gd name="T24" fmla="*/ 1019100903 w 10000"/>
              <a:gd name="T25" fmla="*/ 60412870 h 11466"/>
              <a:gd name="T26" fmla="*/ 1523412940 w 10000"/>
              <a:gd name="T27" fmla="*/ 50474506 h 11466"/>
              <a:gd name="T28" fmla="*/ 1800478906 w 10000"/>
              <a:gd name="T29" fmla="*/ 43031399 h 11466"/>
              <a:gd name="T30" fmla="*/ 1938918597 w 10000"/>
              <a:gd name="T31" fmla="*/ 43031399 h 11466"/>
              <a:gd name="T32" fmla="*/ 1800478906 w 10000"/>
              <a:gd name="T33" fmla="*/ 35589387 h 11466"/>
              <a:gd name="T34" fmla="*/ 1523412940 w 10000"/>
              <a:gd name="T35" fmla="*/ 20703172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258298" y="2438734"/>
            <a:ext cx="80327" cy="87741"/>
          </a:xfrm>
          <a:custGeom>
            <a:avLst/>
            <a:gdLst>
              <a:gd name="T0" fmla="*/ 43091458 w 10056"/>
              <a:gd name="T1" fmla="*/ 105833347 h 10000"/>
              <a:gd name="T2" fmla="*/ 60516545 w 10056"/>
              <a:gd name="T3" fmla="*/ 148181948 h 10000"/>
              <a:gd name="T4" fmla="*/ 95382098 w 10056"/>
              <a:gd name="T5" fmla="*/ 169343381 h 10000"/>
              <a:gd name="T6" fmla="*/ 127165973 w 10056"/>
              <a:gd name="T7" fmla="*/ 196710131 h 10000"/>
              <a:gd name="T8" fmla="*/ 159904912 w 10056"/>
              <a:gd name="T9" fmla="*/ 231533339 h 10000"/>
              <a:gd name="T10" fmla="*/ 180375846 w 10056"/>
              <a:gd name="T11" fmla="*/ 174299266 h 10000"/>
              <a:gd name="T12" fmla="*/ 168237950 w 10056"/>
              <a:gd name="T13" fmla="*/ 131951061 h 10000"/>
              <a:gd name="T14" fmla="*/ 181386826 w 10056"/>
              <a:gd name="T15" fmla="*/ 75990916 h 10000"/>
              <a:gd name="T16" fmla="*/ 155827284 w 10056"/>
              <a:gd name="T17" fmla="*/ 54825744 h 10000"/>
              <a:gd name="T18" fmla="*/ 130232265 w 10056"/>
              <a:gd name="T19" fmla="*/ 42323709 h 10000"/>
              <a:gd name="T20" fmla="*/ 95382098 w 10056"/>
              <a:gd name="T21" fmla="*/ 21161829 h 10000"/>
              <a:gd name="T22" fmla="*/ 60516545 w 10056"/>
              <a:gd name="T23" fmla="*/ 21161829 h 10000"/>
              <a:gd name="T24" fmla="*/ 43091458 w 10056"/>
              <a:gd name="T25" fmla="*/ 0 h 10000"/>
              <a:gd name="T26" fmla="*/ 8243820 w 10056"/>
              <a:gd name="T27" fmla="*/ 21161829 h 10000"/>
              <a:gd name="T28" fmla="*/ 0 w 10056"/>
              <a:gd name="T29" fmla="*/ 22481897 h 10000"/>
              <a:gd name="T30" fmla="*/ 16414107 w 10056"/>
              <a:gd name="T31" fmla="*/ 79716022 h 10000"/>
              <a:gd name="T32" fmla="*/ 43091458 w 10056"/>
              <a:gd name="T33" fmla="*/ 105833347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 rot="21133526">
            <a:off x="4518916" y="2645952"/>
            <a:ext cx="99964" cy="56005"/>
          </a:xfrm>
          <a:custGeom>
            <a:avLst/>
            <a:gdLst>
              <a:gd name="T0" fmla="*/ 0 w 1912593"/>
              <a:gd name="T1" fmla="*/ 0 h 1229193"/>
              <a:gd name="T2" fmla="*/ 0 w 1912593"/>
              <a:gd name="T3" fmla="*/ 0 h 1229193"/>
              <a:gd name="T4" fmla="*/ 0 w 1912593"/>
              <a:gd name="T5" fmla="*/ 0 h 1229193"/>
              <a:gd name="T6" fmla="*/ 0 w 1912593"/>
              <a:gd name="T7" fmla="*/ 0 h 1229193"/>
              <a:gd name="T8" fmla="*/ 0 w 1912593"/>
              <a:gd name="T9" fmla="*/ 0 h 1229193"/>
              <a:gd name="T10" fmla="*/ 0 w 1912593"/>
              <a:gd name="T11" fmla="*/ 0 h 1229193"/>
              <a:gd name="T12" fmla="*/ 0 w 1912593"/>
              <a:gd name="T13" fmla="*/ 0 h 1229193"/>
              <a:gd name="T14" fmla="*/ 0 w 1912593"/>
              <a:gd name="T15" fmla="*/ 0 h 1229193"/>
              <a:gd name="T16" fmla="*/ 0 w 1912593"/>
              <a:gd name="T17" fmla="*/ 0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524271" y="2657153"/>
            <a:ext cx="160655" cy="175482"/>
          </a:xfrm>
          <a:custGeom>
            <a:avLst/>
            <a:gdLst>
              <a:gd name="T0" fmla="*/ 0 w 3644175"/>
              <a:gd name="T1" fmla="*/ 0 h 3780713"/>
              <a:gd name="T2" fmla="*/ 0 w 3644175"/>
              <a:gd name="T3" fmla="*/ 0 h 3780713"/>
              <a:gd name="T4" fmla="*/ 0 w 3644175"/>
              <a:gd name="T5" fmla="*/ 0 h 3780713"/>
              <a:gd name="T6" fmla="*/ 0 w 3644175"/>
              <a:gd name="T7" fmla="*/ 0 h 3780713"/>
              <a:gd name="T8" fmla="*/ 0 w 3644175"/>
              <a:gd name="T9" fmla="*/ 0 h 3780713"/>
              <a:gd name="T10" fmla="*/ 0 w 3644175"/>
              <a:gd name="T11" fmla="*/ 0 h 3780713"/>
              <a:gd name="T12" fmla="*/ 0 w 3644175"/>
              <a:gd name="T13" fmla="*/ 0 h 3780713"/>
              <a:gd name="T14" fmla="*/ 0 w 3644175"/>
              <a:gd name="T15" fmla="*/ 0 h 3780713"/>
              <a:gd name="T16" fmla="*/ 0 w 3644175"/>
              <a:gd name="T17" fmla="*/ 0 h 3780713"/>
              <a:gd name="T18" fmla="*/ 0 w 3644175"/>
              <a:gd name="T19" fmla="*/ 0 h 3780713"/>
              <a:gd name="T20" fmla="*/ 0 w 3644175"/>
              <a:gd name="T21" fmla="*/ 0 h 3780713"/>
              <a:gd name="T22" fmla="*/ 0 w 3644175"/>
              <a:gd name="T23" fmla="*/ 0 h 3780713"/>
              <a:gd name="T24" fmla="*/ 0 w 3644175"/>
              <a:gd name="T25" fmla="*/ 0 h 3780713"/>
              <a:gd name="T26" fmla="*/ 0 w 3644175"/>
              <a:gd name="T27" fmla="*/ 0 h 3780713"/>
              <a:gd name="T28" fmla="*/ 0 w 3644175"/>
              <a:gd name="T29" fmla="*/ 0 h 3780713"/>
              <a:gd name="T30" fmla="*/ 0 w 3644175"/>
              <a:gd name="T31" fmla="*/ 0 h 3780713"/>
              <a:gd name="T32" fmla="*/ 0 w 3644175"/>
              <a:gd name="T33" fmla="*/ 0 h 3780713"/>
              <a:gd name="T34" fmla="*/ 0 w 3644175"/>
              <a:gd name="T35" fmla="*/ 0 h 3780713"/>
              <a:gd name="T36" fmla="*/ 0 w 3644175"/>
              <a:gd name="T37" fmla="*/ 0 h 3780713"/>
              <a:gd name="T38" fmla="*/ 0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4590319" y="2718758"/>
            <a:ext cx="110674" cy="115743"/>
          </a:xfrm>
          <a:custGeom>
            <a:avLst/>
            <a:gdLst>
              <a:gd name="T0" fmla="*/ 0 w 2398426"/>
              <a:gd name="T1" fmla="*/ 0 h 2488994"/>
              <a:gd name="T2" fmla="*/ 0 w 2398426"/>
              <a:gd name="T3" fmla="*/ 0 h 2488994"/>
              <a:gd name="T4" fmla="*/ 0 w 2398426"/>
              <a:gd name="T5" fmla="*/ 0 h 2488994"/>
              <a:gd name="T6" fmla="*/ 0 w 2398426"/>
              <a:gd name="T7" fmla="*/ 0 h 2488994"/>
              <a:gd name="T8" fmla="*/ 0 w 2398426"/>
              <a:gd name="T9" fmla="*/ 0 h 2488994"/>
              <a:gd name="T10" fmla="*/ 0 w 2398426"/>
              <a:gd name="T11" fmla="*/ 0 h 2488994"/>
              <a:gd name="T12" fmla="*/ 0 w 2398426"/>
              <a:gd name="T13" fmla="*/ 0 h 2488994"/>
              <a:gd name="T14" fmla="*/ 0 w 2398426"/>
              <a:gd name="T15" fmla="*/ 0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rot="286500">
            <a:off x="4670646" y="2789698"/>
            <a:ext cx="49981" cy="69073"/>
          </a:xfrm>
          <a:custGeom>
            <a:avLst/>
            <a:gdLst>
              <a:gd name="T0" fmla="*/ 0 w 1259245"/>
              <a:gd name="T1" fmla="*/ 0 h 1506961"/>
              <a:gd name="T2" fmla="*/ 0 w 1259245"/>
              <a:gd name="T3" fmla="*/ 0 h 1506961"/>
              <a:gd name="T4" fmla="*/ 0 w 1259245"/>
              <a:gd name="T5" fmla="*/ 0 h 1506961"/>
              <a:gd name="T6" fmla="*/ 0 w 1259245"/>
              <a:gd name="T7" fmla="*/ 0 h 1506961"/>
              <a:gd name="T8" fmla="*/ 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4672431" y="2670220"/>
            <a:ext cx="80327" cy="67206"/>
          </a:xfrm>
          <a:custGeom>
            <a:avLst/>
            <a:gdLst>
              <a:gd name="T0" fmla="*/ 0 w 1678899"/>
              <a:gd name="T1" fmla="*/ 0 h 1259174"/>
              <a:gd name="T2" fmla="*/ 0 w 1678899"/>
              <a:gd name="T3" fmla="*/ 0 h 1259174"/>
              <a:gd name="T4" fmla="*/ 0 w 1678899"/>
              <a:gd name="T5" fmla="*/ 0 h 1259174"/>
              <a:gd name="T6" fmla="*/ 0 w 1678899"/>
              <a:gd name="T7" fmla="*/ 0 h 1259174"/>
              <a:gd name="T8" fmla="*/ 0 w 1678899"/>
              <a:gd name="T9" fmla="*/ 0 h 1259174"/>
              <a:gd name="T10" fmla="*/ 0 w 1678899"/>
              <a:gd name="T11" fmla="*/ 0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686712" y="2731826"/>
            <a:ext cx="112458" cy="113876"/>
          </a:xfrm>
          <a:custGeom>
            <a:avLst/>
            <a:gdLst>
              <a:gd name="T0" fmla="*/ 0 w 2578308"/>
              <a:gd name="T1" fmla="*/ 0 h 2368446"/>
              <a:gd name="T2" fmla="*/ 0 w 2578308"/>
              <a:gd name="T3" fmla="*/ 0 h 2368446"/>
              <a:gd name="T4" fmla="*/ 0 w 2578308"/>
              <a:gd name="T5" fmla="*/ 0 h 2368446"/>
              <a:gd name="T6" fmla="*/ 0 w 2578308"/>
              <a:gd name="T7" fmla="*/ 0 h 2368446"/>
              <a:gd name="T8" fmla="*/ 0 w 2578308"/>
              <a:gd name="T9" fmla="*/ 0 h 2368446"/>
              <a:gd name="T10" fmla="*/ 0 w 2578308"/>
              <a:gd name="T11" fmla="*/ 0 h 2368446"/>
              <a:gd name="T12" fmla="*/ 0 w 2578308"/>
              <a:gd name="T13" fmla="*/ 0 h 2368446"/>
              <a:gd name="T14" fmla="*/ 0 w 2578308"/>
              <a:gd name="T15" fmla="*/ 0 h 2368446"/>
              <a:gd name="T16" fmla="*/ 0 w 2578308"/>
              <a:gd name="T17" fmla="*/ 0 h 2368446"/>
              <a:gd name="T18" fmla="*/ 0 w 2578308"/>
              <a:gd name="T19" fmla="*/ 0 h 2368446"/>
              <a:gd name="T20" fmla="*/ 0 w 2578308"/>
              <a:gd name="T21" fmla="*/ 0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4717057" y="2802765"/>
            <a:ext cx="44627" cy="57871"/>
          </a:xfrm>
          <a:custGeom>
            <a:avLst/>
            <a:gdLst>
              <a:gd name="T0" fmla="*/ 0 w 1097536"/>
              <a:gd name="T1" fmla="*/ 0 h 1184223"/>
              <a:gd name="T2" fmla="*/ 0 w 1097536"/>
              <a:gd name="T3" fmla="*/ 0 h 1184223"/>
              <a:gd name="T4" fmla="*/ 0 w 1097536"/>
              <a:gd name="T5" fmla="*/ 0 h 1184223"/>
              <a:gd name="T6" fmla="*/ 0 w 1097536"/>
              <a:gd name="T7" fmla="*/ 0 h 1184223"/>
              <a:gd name="T8" fmla="*/ 0 w 1097536"/>
              <a:gd name="T9" fmla="*/ 0 h 1184223"/>
              <a:gd name="T10" fmla="*/ 0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736693" y="2834501"/>
            <a:ext cx="73187" cy="70939"/>
          </a:xfrm>
          <a:custGeom>
            <a:avLst/>
            <a:gdLst>
              <a:gd name="T0" fmla="*/ 0 w 1852882"/>
              <a:gd name="T1" fmla="*/ 0 h 1521018"/>
              <a:gd name="T2" fmla="*/ 0 w 1852882"/>
              <a:gd name="T3" fmla="*/ 0 h 1521018"/>
              <a:gd name="T4" fmla="*/ 0 w 1852882"/>
              <a:gd name="T5" fmla="*/ 0 h 1521018"/>
              <a:gd name="T6" fmla="*/ 0 w 1852882"/>
              <a:gd name="T7" fmla="*/ 0 h 1521018"/>
              <a:gd name="T8" fmla="*/ 0 w 1852882"/>
              <a:gd name="T9" fmla="*/ 0 h 1521018"/>
              <a:gd name="T10" fmla="*/ 0 w 1852882"/>
              <a:gd name="T11" fmla="*/ 0 h 1521018"/>
              <a:gd name="T12" fmla="*/ 0 w 1852882"/>
              <a:gd name="T13" fmla="*/ 0 h 1521018"/>
              <a:gd name="T14" fmla="*/ 0 w 1852882"/>
              <a:gd name="T15" fmla="*/ 0 h 1521018"/>
              <a:gd name="T16" fmla="*/ 0 w 1852882"/>
              <a:gd name="T17" fmla="*/ 0 h 1521018"/>
              <a:gd name="T18" fmla="*/ 0 w 1852882"/>
              <a:gd name="T19" fmla="*/ 0 h 1521018"/>
              <a:gd name="T20" fmla="*/ 0 w 1852882"/>
              <a:gd name="T21" fmla="*/ 0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692067" y="2823300"/>
            <a:ext cx="60692" cy="128812"/>
          </a:xfrm>
          <a:custGeom>
            <a:avLst/>
            <a:gdLst>
              <a:gd name="T0" fmla="*/ 0 w 444747"/>
              <a:gd name="T1" fmla="*/ 6 h 900169"/>
              <a:gd name="T2" fmla="*/ 3 w 444747"/>
              <a:gd name="T3" fmla="*/ 8 h 900169"/>
              <a:gd name="T4" fmla="*/ 3 w 444747"/>
              <a:gd name="T5" fmla="*/ 19 h 900169"/>
              <a:gd name="T6" fmla="*/ 7 w 444747"/>
              <a:gd name="T7" fmla="*/ 24 h 900169"/>
              <a:gd name="T8" fmla="*/ 8 w 444747"/>
              <a:gd name="T9" fmla="*/ 22 h 900169"/>
              <a:gd name="T10" fmla="*/ 10 w 444747"/>
              <a:gd name="T11" fmla="*/ 18 h 900169"/>
              <a:gd name="T12" fmla="*/ 9 w 444747"/>
              <a:gd name="T13" fmla="*/ 16 h 900169"/>
              <a:gd name="T14" fmla="*/ 12 w 444747"/>
              <a:gd name="T15" fmla="*/ 15 h 900169"/>
              <a:gd name="T16" fmla="*/ 8 w 444747"/>
              <a:gd name="T17" fmla="*/ 13 h 900169"/>
              <a:gd name="T18" fmla="*/ 8 w 444747"/>
              <a:gd name="T19" fmla="*/ 7 h 900169"/>
              <a:gd name="T20" fmla="*/ 5 w 444747"/>
              <a:gd name="T21" fmla="*/ 0 h 900169"/>
              <a:gd name="T22" fmla="*/ 0 w 444747"/>
              <a:gd name="T23" fmla="*/ 6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829884" y="2252051"/>
            <a:ext cx="123168" cy="192283"/>
          </a:xfrm>
          <a:custGeom>
            <a:avLst/>
            <a:gdLst>
              <a:gd name="T0" fmla="*/ 2147483647 w 84"/>
              <a:gd name="T1" fmla="*/ 2147483647 h 126"/>
              <a:gd name="T2" fmla="*/ 0 w 84"/>
              <a:gd name="T3" fmla="*/ 2147483647 h 126"/>
              <a:gd name="T4" fmla="*/ 0 w 84"/>
              <a:gd name="T5" fmla="*/ 2147483647 h 126"/>
              <a:gd name="T6" fmla="*/ 2147483647 w 84"/>
              <a:gd name="T7" fmla="*/ 2147483647 h 126"/>
              <a:gd name="T8" fmla="*/ 2147483647 w 84"/>
              <a:gd name="T9" fmla="*/ 2147483647 h 126"/>
              <a:gd name="T10" fmla="*/ 2147483647 w 84"/>
              <a:gd name="T11" fmla="*/ 2147483647 h 126"/>
              <a:gd name="T12" fmla="*/ 2147483647 w 84"/>
              <a:gd name="T13" fmla="*/ 2147483647 h 126"/>
              <a:gd name="T14" fmla="*/ 2147483647 w 84"/>
              <a:gd name="T15" fmla="*/ 2147483647 h 126"/>
              <a:gd name="T16" fmla="*/ 2147483647 w 84"/>
              <a:gd name="T17" fmla="*/ 2147483647 h 126"/>
              <a:gd name="T18" fmla="*/ 2147483647 w 84"/>
              <a:gd name="T19" fmla="*/ 2147483647 h 126"/>
              <a:gd name="T20" fmla="*/ 2147483647 w 84"/>
              <a:gd name="T21" fmla="*/ 2147483647 h 126"/>
              <a:gd name="T22" fmla="*/ 2147483647 w 84"/>
              <a:gd name="T23" fmla="*/ 0 h 126"/>
              <a:gd name="T24" fmla="*/ 2147483647 w 84"/>
              <a:gd name="T25" fmla="*/ 2147483647 h 126"/>
              <a:gd name="T26" fmla="*/ 2147483647 w 84"/>
              <a:gd name="T27" fmla="*/ 2147483647 h 126"/>
              <a:gd name="T28" fmla="*/ 2147483647 w 84"/>
              <a:gd name="T29" fmla="*/ 2147483647 h 126"/>
              <a:gd name="T30" fmla="*/ 2147483647 w 84"/>
              <a:gd name="T31" fmla="*/ 2147483647 h 126"/>
              <a:gd name="T32" fmla="*/ 2147483647 w 84"/>
              <a:gd name="T33" fmla="*/ 2147483647 h 126"/>
              <a:gd name="T34" fmla="*/ 2147483647 w 84"/>
              <a:gd name="T35" fmla="*/ 2147483647 h 126"/>
              <a:gd name="T36" fmla="*/ 2147483647 w 84"/>
              <a:gd name="T37" fmla="*/ 2147483647 h 126"/>
              <a:gd name="T38" fmla="*/ 2147483647 w 84"/>
              <a:gd name="T39" fmla="*/ 2147483647 h 126"/>
              <a:gd name="T40" fmla="*/ 2147483647 w 84"/>
              <a:gd name="T41" fmla="*/ 2147483647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5604231" y="682052"/>
            <a:ext cx="490890" cy="655256"/>
          </a:xfrm>
          <a:custGeom>
            <a:avLst/>
            <a:gdLst>
              <a:gd name="T0" fmla="*/ 2147483647 w 336"/>
              <a:gd name="T1" fmla="*/ 2147483647 h 427"/>
              <a:gd name="T2" fmla="*/ 2147483647 w 336"/>
              <a:gd name="T3" fmla="*/ 2147483647 h 427"/>
              <a:gd name="T4" fmla="*/ 2147483647 w 336"/>
              <a:gd name="T5" fmla="*/ 2147483647 h 427"/>
              <a:gd name="T6" fmla="*/ 2147483647 w 336"/>
              <a:gd name="T7" fmla="*/ 2147483647 h 427"/>
              <a:gd name="T8" fmla="*/ 2147483647 w 336"/>
              <a:gd name="T9" fmla="*/ 2147483647 h 427"/>
              <a:gd name="T10" fmla="*/ 2147483647 w 336"/>
              <a:gd name="T11" fmla="*/ 2147483647 h 427"/>
              <a:gd name="T12" fmla="*/ 2147483647 w 336"/>
              <a:gd name="T13" fmla="*/ 2147483647 h 427"/>
              <a:gd name="T14" fmla="*/ 2147483647 w 336"/>
              <a:gd name="T15" fmla="*/ 2147483647 h 427"/>
              <a:gd name="T16" fmla="*/ 2147483647 w 336"/>
              <a:gd name="T17" fmla="*/ 2147483647 h 427"/>
              <a:gd name="T18" fmla="*/ 2147483647 w 336"/>
              <a:gd name="T19" fmla="*/ 2147483647 h 427"/>
              <a:gd name="T20" fmla="*/ 2147483647 w 336"/>
              <a:gd name="T21" fmla="*/ 2147483647 h 427"/>
              <a:gd name="T22" fmla="*/ 2147483647 w 336"/>
              <a:gd name="T23" fmla="*/ 0 h 427"/>
              <a:gd name="T24" fmla="*/ 2147483647 w 336"/>
              <a:gd name="T25" fmla="*/ 2147483647 h 427"/>
              <a:gd name="T26" fmla="*/ 2147483647 w 336"/>
              <a:gd name="T27" fmla="*/ 2147483647 h 427"/>
              <a:gd name="T28" fmla="*/ 2147483647 w 336"/>
              <a:gd name="T29" fmla="*/ 2147483647 h 427"/>
              <a:gd name="T30" fmla="*/ 2147483647 w 336"/>
              <a:gd name="T31" fmla="*/ 2147483647 h 427"/>
              <a:gd name="T32" fmla="*/ 2147483647 w 336"/>
              <a:gd name="T33" fmla="*/ 2147483647 h 427"/>
              <a:gd name="T34" fmla="*/ 2147483647 w 336"/>
              <a:gd name="T35" fmla="*/ 2147483647 h 427"/>
              <a:gd name="T36" fmla="*/ 2147483647 w 336"/>
              <a:gd name="T37" fmla="*/ 2147483647 h 427"/>
              <a:gd name="T38" fmla="*/ 2147483647 w 336"/>
              <a:gd name="T39" fmla="*/ 2147483647 h 427"/>
              <a:gd name="T40" fmla="*/ 2147483647 w 336"/>
              <a:gd name="T41" fmla="*/ 2147483647 h 427"/>
              <a:gd name="T42" fmla="*/ 2147483647 w 336"/>
              <a:gd name="T43" fmla="*/ 2147483647 h 427"/>
              <a:gd name="T44" fmla="*/ 2147483647 w 336"/>
              <a:gd name="T45" fmla="*/ 2147483647 h 427"/>
              <a:gd name="T46" fmla="*/ 2147483647 w 336"/>
              <a:gd name="T47" fmla="*/ 2147483647 h 427"/>
              <a:gd name="T48" fmla="*/ 2147483647 w 336"/>
              <a:gd name="T49" fmla="*/ 2147483647 h 427"/>
              <a:gd name="T50" fmla="*/ 2147483647 w 336"/>
              <a:gd name="T51" fmla="*/ 2147483647 h 427"/>
              <a:gd name="T52" fmla="*/ 2147483647 w 336"/>
              <a:gd name="T53" fmla="*/ 2147483647 h 427"/>
              <a:gd name="T54" fmla="*/ 0 w 336"/>
              <a:gd name="T55" fmla="*/ 2147483647 h 427"/>
              <a:gd name="T56" fmla="*/ 2147483647 w 336"/>
              <a:gd name="T57" fmla="*/ 2147483647 h 427"/>
              <a:gd name="T58" fmla="*/ 2147483647 w 336"/>
              <a:gd name="T59" fmla="*/ 2147483647 h 427"/>
              <a:gd name="T60" fmla="*/ 2147483647 w 336"/>
              <a:gd name="T61" fmla="*/ 2147483647 h 427"/>
              <a:gd name="T62" fmla="*/ 2147483647 w 336"/>
              <a:gd name="T63" fmla="*/ 2147483647 h 427"/>
              <a:gd name="T64" fmla="*/ 2147483647 w 336"/>
              <a:gd name="T65" fmla="*/ 2147483647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5313267" y="4537046"/>
            <a:ext cx="187432" cy="406968"/>
          </a:xfrm>
          <a:custGeom>
            <a:avLst/>
            <a:gdLst>
              <a:gd name="T0" fmla="*/ 2147483647 w 126"/>
              <a:gd name="T1" fmla="*/ 2147483647 h 265"/>
              <a:gd name="T2" fmla="*/ 0 w 126"/>
              <a:gd name="T3" fmla="*/ 2147483647 h 265"/>
              <a:gd name="T4" fmla="*/ 2147483647 w 126"/>
              <a:gd name="T5" fmla="*/ 2147483647 h 265"/>
              <a:gd name="T6" fmla="*/ 2147483647 w 126"/>
              <a:gd name="T7" fmla="*/ 2147483647 h 265"/>
              <a:gd name="T8" fmla="*/ 2147483647 w 126"/>
              <a:gd name="T9" fmla="*/ 2147483647 h 265"/>
              <a:gd name="T10" fmla="*/ 2147483647 w 126"/>
              <a:gd name="T11" fmla="*/ 2147483647 h 265"/>
              <a:gd name="T12" fmla="*/ 2147483647 w 126"/>
              <a:gd name="T13" fmla="*/ 2147483647 h 265"/>
              <a:gd name="T14" fmla="*/ 2147483647 w 126"/>
              <a:gd name="T15" fmla="*/ 2147483647 h 265"/>
              <a:gd name="T16" fmla="*/ 2147483647 w 126"/>
              <a:gd name="T17" fmla="*/ 0 h 265"/>
              <a:gd name="T18" fmla="*/ 2147483647 w 126"/>
              <a:gd name="T19" fmla="*/ 2147483647 h 265"/>
              <a:gd name="T20" fmla="*/ 2147483647 w 126"/>
              <a:gd name="T21" fmla="*/ 2147483647 h 265"/>
              <a:gd name="T22" fmla="*/ 2147483647 w 126"/>
              <a:gd name="T23" fmla="*/ 2147483647 h 265"/>
              <a:gd name="T24" fmla="*/ 2147483647 w 126"/>
              <a:gd name="T25" fmla="*/ 2147483647 h 265"/>
              <a:gd name="T26" fmla="*/ 2147483647 w 126"/>
              <a:gd name="T27" fmla="*/ 2147483647 h 265"/>
              <a:gd name="T28" fmla="*/ 2147483647 w 126"/>
              <a:gd name="T29" fmla="*/ 2147483647 h 265"/>
              <a:gd name="T30" fmla="*/ 2147483647 w 126"/>
              <a:gd name="T31" fmla="*/ 2147483647 h 265"/>
              <a:gd name="T32" fmla="*/ 2147483647 w 126"/>
              <a:gd name="T33" fmla="*/ 214748364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8774494" y="5474192"/>
            <a:ext cx="201711" cy="240821"/>
          </a:xfrm>
          <a:custGeom>
            <a:avLst/>
            <a:gdLst>
              <a:gd name="T0" fmla="*/ 0 w 138"/>
              <a:gd name="T1" fmla="*/ 2147483647 h 157"/>
              <a:gd name="T2" fmla="*/ 2147483647 w 138"/>
              <a:gd name="T3" fmla="*/ 2147483647 h 157"/>
              <a:gd name="T4" fmla="*/ 2147483647 w 138"/>
              <a:gd name="T5" fmla="*/ 2147483647 h 157"/>
              <a:gd name="T6" fmla="*/ 2147483647 w 138"/>
              <a:gd name="T7" fmla="*/ 2147483647 h 157"/>
              <a:gd name="T8" fmla="*/ 2147483647 w 138"/>
              <a:gd name="T9" fmla="*/ 2147483647 h 157"/>
              <a:gd name="T10" fmla="*/ 2147483647 w 138"/>
              <a:gd name="T11" fmla="*/ 2147483647 h 157"/>
              <a:gd name="T12" fmla="*/ 2147483647 w 138"/>
              <a:gd name="T13" fmla="*/ 0 h 157"/>
              <a:gd name="T14" fmla="*/ 2147483647 w 138"/>
              <a:gd name="T15" fmla="*/ 2147483647 h 157"/>
              <a:gd name="T16" fmla="*/ 2147483647 w 138"/>
              <a:gd name="T17" fmla="*/ 2147483647 h 157"/>
              <a:gd name="T18" fmla="*/ 2147483647 w 138"/>
              <a:gd name="T19" fmla="*/ 2147483647 h 157"/>
              <a:gd name="T20" fmla="*/ 2147483647 w 138"/>
              <a:gd name="T21" fmla="*/ 2147483647 h 157"/>
              <a:gd name="T22" fmla="*/ 2147483647 w 138"/>
              <a:gd name="T23" fmla="*/ 2147483647 h 157"/>
              <a:gd name="T24" fmla="*/ 2147483647 w 138"/>
              <a:gd name="T25" fmla="*/ 2147483647 h 157"/>
              <a:gd name="T26" fmla="*/ 2147483647 w 138"/>
              <a:gd name="T27" fmla="*/ 2147483647 h 157"/>
              <a:gd name="T28" fmla="*/ 2147483647 w 138"/>
              <a:gd name="T29" fmla="*/ 2147483647 h 157"/>
              <a:gd name="T30" fmla="*/ 2147483647 w 138"/>
              <a:gd name="T31" fmla="*/ 2147483647 h 157"/>
              <a:gd name="T32" fmla="*/ 2147483647 w 138"/>
              <a:gd name="T33" fmla="*/ 2147483647 h 157"/>
              <a:gd name="T34" fmla="*/ 0 w 138"/>
              <a:gd name="T35" fmla="*/ 2147483647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8949430" y="5257640"/>
            <a:ext cx="141019" cy="237087"/>
          </a:xfrm>
          <a:custGeom>
            <a:avLst/>
            <a:gdLst>
              <a:gd name="T0" fmla="*/ 2147483647 w 96"/>
              <a:gd name="T1" fmla="*/ 2147483647 h 156"/>
              <a:gd name="T2" fmla="*/ 2147483647 w 96"/>
              <a:gd name="T3" fmla="*/ 2147483647 h 156"/>
              <a:gd name="T4" fmla="*/ 2147483647 w 96"/>
              <a:gd name="T5" fmla="*/ 2147483647 h 156"/>
              <a:gd name="T6" fmla="*/ 0 w 96"/>
              <a:gd name="T7" fmla="*/ 0 h 156"/>
              <a:gd name="T8" fmla="*/ 2147483647 w 96"/>
              <a:gd name="T9" fmla="*/ 2147483647 h 156"/>
              <a:gd name="T10" fmla="*/ 2147483647 w 96"/>
              <a:gd name="T11" fmla="*/ 2147483647 h 156"/>
              <a:gd name="T12" fmla="*/ 2147483647 w 96"/>
              <a:gd name="T13" fmla="*/ 2147483647 h 156"/>
              <a:gd name="T14" fmla="*/ 2147483647 w 96"/>
              <a:gd name="T15" fmla="*/ 2147483647 h 156"/>
              <a:gd name="T16" fmla="*/ 2147483647 w 96"/>
              <a:gd name="T17" fmla="*/ 2147483647 h 156"/>
              <a:gd name="T18" fmla="*/ 2147483647 w 96"/>
              <a:gd name="T19" fmla="*/ 2147483647 h 156"/>
              <a:gd name="T20" fmla="*/ 2147483647 w 96"/>
              <a:gd name="T21" fmla="*/ 2147483647 h 156"/>
              <a:gd name="T22" fmla="*/ 2147483647 w 96"/>
              <a:gd name="T23" fmla="*/ 2147483647 h 156"/>
              <a:gd name="T24" fmla="*/ 2147483647 w 96"/>
              <a:gd name="T25" fmla="*/ 2147483647 h 156"/>
              <a:gd name="T26" fmla="*/ 2147483647 w 96"/>
              <a:gd name="T27" fmla="*/ 2147483647 h 156"/>
              <a:gd name="T28" fmla="*/ 2147483647 w 96"/>
              <a:gd name="T29" fmla="*/ 2147483647 h 156"/>
              <a:gd name="T30" fmla="*/ 2147483647 w 96"/>
              <a:gd name="T31" fmla="*/ 2147483647 h 156"/>
              <a:gd name="T32" fmla="*/ 2147483647 w 96"/>
              <a:gd name="T33" fmla="*/ 2147483647 h 156"/>
              <a:gd name="T34" fmla="*/ 2147483647 w 96"/>
              <a:gd name="T35" fmla="*/ 2147483647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7282186" y="4520245"/>
            <a:ext cx="1112090" cy="883008"/>
          </a:xfrm>
          <a:custGeom>
            <a:avLst/>
            <a:gdLst>
              <a:gd name="T0" fmla="*/ 2147483647 w 757"/>
              <a:gd name="T1" fmla="*/ 2147483647 h 577"/>
              <a:gd name="T2" fmla="*/ 2147483647 w 757"/>
              <a:gd name="T3" fmla="*/ 2147483647 h 577"/>
              <a:gd name="T4" fmla="*/ 0 w 757"/>
              <a:gd name="T5" fmla="*/ 2147483647 h 577"/>
              <a:gd name="T6" fmla="*/ 2147483647 w 757"/>
              <a:gd name="T7" fmla="*/ 2147483647 h 577"/>
              <a:gd name="T8" fmla="*/ 2147483647 w 757"/>
              <a:gd name="T9" fmla="*/ 2147483647 h 577"/>
              <a:gd name="T10" fmla="*/ 2147483647 w 757"/>
              <a:gd name="T11" fmla="*/ 2147483647 h 577"/>
              <a:gd name="T12" fmla="*/ 2147483647 w 757"/>
              <a:gd name="T13" fmla="*/ 2147483647 h 577"/>
              <a:gd name="T14" fmla="*/ 2147483647 w 757"/>
              <a:gd name="T15" fmla="*/ 2147483647 h 577"/>
              <a:gd name="T16" fmla="*/ 2147483647 w 757"/>
              <a:gd name="T17" fmla="*/ 2147483647 h 577"/>
              <a:gd name="T18" fmla="*/ 2147483647 w 757"/>
              <a:gd name="T19" fmla="*/ 2147483647 h 577"/>
              <a:gd name="T20" fmla="*/ 2147483647 w 757"/>
              <a:gd name="T21" fmla="*/ 0 h 577"/>
              <a:gd name="T22" fmla="*/ 2147483647 w 757"/>
              <a:gd name="T23" fmla="*/ 2147483647 h 577"/>
              <a:gd name="T24" fmla="*/ 2147483647 w 757"/>
              <a:gd name="T25" fmla="*/ 2147483647 h 577"/>
              <a:gd name="T26" fmla="*/ 2147483647 w 757"/>
              <a:gd name="T27" fmla="*/ 2147483647 h 577"/>
              <a:gd name="T28" fmla="*/ 2147483647 w 757"/>
              <a:gd name="T29" fmla="*/ 2147483647 h 577"/>
              <a:gd name="T30" fmla="*/ 2147483647 w 757"/>
              <a:gd name="T31" fmla="*/ 2147483647 h 577"/>
              <a:gd name="T32" fmla="*/ 2147483647 w 757"/>
              <a:gd name="T33" fmla="*/ 2147483647 h 577"/>
              <a:gd name="T34" fmla="*/ 2147483647 w 757"/>
              <a:gd name="T35" fmla="*/ 2147483647 h 577"/>
              <a:gd name="T36" fmla="*/ 2147483647 w 757"/>
              <a:gd name="T37" fmla="*/ 2147483647 h 577"/>
              <a:gd name="T38" fmla="*/ 2147483647 w 757"/>
              <a:gd name="T39" fmla="*/ 2147483647 h 577"/>
              <a:gd name="T40" fmla="*/ 2147483647 w 757"/>
              <a:gd name="T41" fmla="*/ 2147483647 h 577"/>
              <a:gd name="T42" fmla="*/ 2147483647 w 757"/>
              <a:gd name="T43" fmla="*/ 2147483647 h 577"/>
              <a:gd name="T44" fmla="*/ 2147483647 w 757"/>
              <a:gd name="T45" fmla="*/ 2147483647 h 577"/>
              <a:gd name="T46" fmla="*/ 2147483647 w 757"/>
              <a:gd name="T47" fmla="*/ 2147483647 h 577"/>
              <a:gd name="T48" fmla="*/ 2147483647 w 757"/>
              <a:gd name="T49" fmla="*/ 2147483647 h 577"/>
              <a:gd name="T50" fmla="*/ 2147483647 w 757"/>
              <a:gd name="T51" fmla="*/ 2147483647 h 577"/>
              <a:gd name="T52" fmla="*/ 2147483647 w 757"/>
              <a:gd name="T53" fmla="*/ 2147483647 h 577"/>
              <a:gd name="T54" fmla="*/ 2147483647 w 757"/>
              <a:gd name="T55" fmla="*/ 2147483647 h 577"/>
              <a:gd name="T56" fmla="*/ 2147483647 w 757"/>
              <a:gd name="T57" fmla="*/ 2147483647 h 577"/>
              <a:gd name="T58" fmla="*/ 2147483647 w 757"/>
              <a:gd name="T59" fmla="*/ 2147483647 h 577"/>
              <a:gd name="T60" fmla="*/ 2147483647 w 757"/>
              <a:gd name="T61" fmla="*/ 2147483647 h 577"/>
              <a:gd name="T62" fmla="*/ 2147483647 w 757"/>
              <a:gd name="T63" fmla="*/ 2147483647 h 577"/>
              <a:gd name="T64" fmla="*/ 2147483647 w 757"/>
              <a:gd name="T65" fmla="*/ 2147483647 h 577"/>
              <a:gd name="T66" fmla="*/ 2147483647 w 757"/>
              <a:gd name="T67" fmla="*/ 2147483647 h 577"/>
              <a:gd name="T68" fmla="*/ 2147483647 w 757"/>
              <a:gd name="T69" fmla="*/ 2147483647 h 577"/>
              <a:gd name="T70" fmla="*/ 2147483647 w 757"/>
              <a:gd name="T71" fmla="*/ 2147483647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8155078" y="5455524"/>
            <a:ext cx="98178" cy="140013"/>
          </a:xfrm>
          <a:custGeom>
            <a:avLst/>
            <a:gdLst>
              <a:gd name="T0" fmla="*/ 0 w 66"/>
              <a:gd name="T1" fmla="*/ 2147483647 h 91"/>
              <a:gd name="T2" fmla="*/ 2147483647 w 66"/>
              <a:gd name="T3" fmla="*/ 2147483647 h 91"/>
              <a:gd name="T4" fmla="*/ 2147483647 w 66"/>
              <a:gd name="T5" fmla="*/ 2147483647 h 91"/>
              <a:gd name="T6" fmla="*/ 2147483647 w 66"/>
              <a:gd name="T7" fmla="*/ 2147483647 h 91"/>
              <a:gd name="T8" fmla="*/ 2147483647 w 66"/>
              <a:gd name="T9" fmla="*/ 2147483647 h 91"/>
              <a:gd name="T10" fmla="*/ 2147483647 w 66"/>
              <a:gd name="T11" fmla="*/ 2147483647 h 91"/>
              <a:gd name="T12" fmla="*/ 2147483647 w 66"/>
              <a:gd name="T13" fmla="*/ 0 h 91"/>
              <a:gd name="T14" fmla="*/ 2147483647 w 66"/>
              <a:gd name="T15" fmla="*/ 2147483647 h 91"/>
              <a:gd name="T16" fmla="*/ 0 w 66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7210784" y="3988199"/>
            <a:ext cx="255263" cy="311760"/>
          </a:xfrm>
          <a:custGeom>
            <a:avLst/>
            <a:gdLst>
              <a:gd name="T0" fmla="*/ 2147483647 w 174"/>
              <a:gd name="T1" fmla="*/ 2147483647 h 204"/>
              <a:gd name="T2" fmla="*/ 0 w 174"/>
              <a:gd name="T3" fmla="*/ 2147483647 h 204"/>
              <a:gd name="T4" fmla="*/ 0 w 174"/>
              <a:gd name="T5" fmla="*/ 2147483647 h 204"/>
              <a:gd name="T6" fmla="*/ 2147483647 w 174"/>
              <a:gd name="T7" fmla="*/ 2147483647 h 204"/>
              <a:gd name="T8" fmla="*/ 2147483647 w 174"/>
              <a:gd name="T9" fmla="*/ 2147483647 h 204"/>
              <a:gd name="T10" fmla="*/ 2147483647 w 174"/>
              <a:gd name="T11" fmla="*/ 2147483647 h 204"/>
              <a:gd name="T12" fmla="*/ 2147483647 w 174"/>
              <a:gd name="T13" fmla="*/ 2147483647 h 204"/>
              <a:gd name="T14" fmla="*/ 2147483647 w 174"/>
              <a:gd name="T15" fmla="*/ 0 h 204"/>
              <a:gd name="T16" fmla="*/ 2147483647 w 174"/>
              <a:gd name="T17" fmla="*/ 2147483647 h 204"/>
              <a:gd name="T18" fmla="*/ 2147483647 w 174"/>
              <a:gd name="T19" fmla="*/ 2147483647 h 204"/>
              <a:gd name="T20" fmla="*/ 2147483647 w 174"/>
              <a:gd name="T21" fmla="*/ 2147483647 h 204"/>
              <a:gd name="T22" fmla="*/ 2147483647 w 174"/>
              <a:gd name="T23" fmla="*/ 2147483647 h 204"/>
              <a:gd name="T24" fmla="*/ 2147483647 w 174"/>
              <a:gd name="T25" fmla="*/ 2147483647 h 204"/>
              <a:gd name="T26" fmla="*/ 2147483647 w 174"/>
              <a:gd name="T27" fmla="*/ 2147483647 h 204"/>
              <a:gd name="T28" fmla="*/ 2147483647 w 174"/>
              <a:gd name="T29" fmla="*/ 2147483647 h 204"/>
              <a:gd name="T30" fmla="*/ 2147483647 w 174"/>
              <a:gd name="T31" fmla="*/ 2147483647 h 204"/>
              <a:gd name="T32" fmla="*/ 2147483647 w 174"/>
              <a:gd name="T33" fmla="*/ 2147483647 h 204"/>
              <a:gd name="T34" fmla="*/ 2147483647 w 174"/>
              <a:gd name="T35" fmla="*/ 2147483647 h 204"/>
              <a:gd name="T36" fmla="*/ 2147483647 w 174"/>
              <a:gd name="T37" fmla="*/ 2147483647 h 204"/>
              <a:gd name="T38" fmla="*/ 2147483647 w 174"/>
              <a:gd name="T39" fmla="*/ 2147483647 h 204"/>
              <a:gd name="T40" fmla="*/ 2147483647 w 174"/>
              <a:gd name="T41" fmla="*/ 2147483647 h 204"/>
              <a:gd name="T42" fmla="*/ 2147483647 w 174"/>
              <a:gd name="T43" fmla="*/ 2147483647 h 204"/>
              <a:gd name="T44" fmla="*/ 2147483647 w 174"/>
              <a:gd name="T45" fmla="*/ 2147483647 h 204"/>
              <a:gd name="T46" fmla="*/ 2147483647 w 174"/>
              <a:gd name="T47" fmla="*/ 2147483647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7432130" y="4143146"/>
            <a:ext cx="158870" cy="203483"/>
          </a:xfrm>
          <a:custGeom>
            <a:avLst/>
            <a:gdLst>
              <a:gd name="T0" fmla="*/ 2147483647 w 108"/>
              <a:gd name="T1" fmla="*/ 2147483647 h 132"/>
              <a:gd name="T2" fmla="*/ 2147483647 w 108"/>
              <a:gd name="T3" fmla="*/ 2147483647 h 132"/>
              <a:gd name="T4" fmla="*/ 0 w 108"/>
              <a:gd name="T5" fmla="*/ 2147483647 h 132"/>
              <a:gd name="T6" fmla="*/ 2147483647 w 108"/>
              <a:gd name="T7" fmla="*/ 2147483647 h 132"/>
              <a:gd name="T8" fmla="*/ 2147483647 w 108"/>
              <a:gd name="T9" fmla="*/ 2147483647 h 132"/>
              <a:gd name="T10" fmla="*/ 2147483647 w 108"/>
              <a:gd name="T11" fmla="*/ 2147483647 h 132"/>
              <a:gd name="T12" fmla="*/ 2147483647 w 108"/>
              <a:gd name="T13" fmla="*/ 2147483647 h 132"/>
              <a:gd name="T14" fmla="*/ 2147483647 w 108"/>
              <a:gd name="T15" fmla="*/ 0 h 132"/>
              <a:gd name="T16" fmla="*/ 2147483647 w 108"/>
              <a:gd name="T17" fmla="*/ 2147483647 h 132"/>
              <a:gd name="T18" fmla="*/ 2147483647 w 108"/>
              <a:gd name="T19" fmla="*/ 2147483647 h 132"/>
              <a:gd name="T20" fmla="*/ 2147483647 w 108"/>
              <a:gd name="T21" fmla="*/ 2147483647 h 132"/>
              <a:gd name="T22" fmla="*/ 2147483647 w 108"/>
              <a:gd name="T23" fmla="*/ 2147483647 h 132"/>
              <a:gd name="T24" fmla="*/ 2147483647 w 108"/>
              <a:gd name="T25" fmla="*/ 2147483647 h 132"/>
              <a:gd name="T26" fmla="*/ 2147483647 w 108"/>
              <a:gd name="T27" fmla="*/ 2147483647 h 132"/>
              <a:gd name="T28" fmla="*/ 2147483647 w 108"/>
              <a:gd name="T29" fmla="*/ 2147483647 h 132"/>
              <a:gd name="T30" fmla="*/ 2147483647 w 108"/>
              <a:gd name="T31" fmla="*/ 2147483647 h 132"/>
              <a:gd name="T32" fmla="*/ 2147483647 w 108"/>
              <a:gd name="T33" fmla="*/ 2147483647 h 132"/>
              <a:gd name="T34" fmla="*/ 2147483647 w 108"/>
              <a:gd name="T35" fmla="*/ 2147483647 h 132"/>
              <a:gd name="T36" fmla="*/ 2147483647 w 108"/>
              <a:gd name="T37" fmla="*/ 2147483647 h 132"/>
              <a:gd name="T38" fmla="*/ 2147483647 w 108"/>
              <a:gd name="T39" fmla="*/ 2147483647 h 132"/>
              <a:gd name="T40" fmla="*/ 2147483647 w 108"/>
              <a:gd name="T41" fmla="*/ 2147483647 h 132"/>
              <a:gd name="T42" fmla="*/ 2147483647 w 108"/>
              <a:gd name="T43" fmla="*/ 2147483647 h 132"/>
              <a:gd name="T44" fmla="*/ 2147483647 w 108"/>
              <a:gd name="T45" fmla="*/ 2147483647 h 132"/>
              <a:gd name="T46" fmla="*/ 2147483647 w 108"/>
              <a:gd name="T47" fmla="*/ 2147483647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7071549" y="4374632"/>
            <a:ext cx="298104" cy="70939"/>
          </a:xfrm>
          <a:custGeom>
            <a:avLst/>
            <a:gdLst>
              <a:gd name="T0" fmla="*/ 0 w 34"/>
              <a:gd name="T1" fmla="*/ 2147483647 h 8"/>
              <a:gd name="T2" fmla="*/ 2147483647 w 34"/>
              <a:gd name="T3" fmla="*/ 0 h 8"/>
              <a:gd name="T4" fmla="*/ 2147483647 w 34"/>
              <a:gd name="T5" fmla="*/ 0 h 8"/>
              <a:gd name="T6" fmla="*/ 2147483647 w 34"/>
              <a:gd name="T7" fmla="*/ 2147483647 h 8"/>
              <a:gd name="T8" fmla="*/ 2147483647 w 34"/>
              <a:gd name="T9" fmla="*/ 2147483647 h 8"/>
              <a:gd name="T10" fmla="*/ 2147483647 w 34"/>
              <a:gd name="T11" fmla="*/ 2147483647 h 8"/>
              <a:gd name="T12" fmla="*/ 2147483647 w 34"/>
              <a:gd name="T13" fmla="*/ 2147483647 h 8"/>
              <a:gd name="T14" fmla="*/ 2147483647 w 34"/>
              <a:gd name="T15" fmla="*/ 2147483647 h 8"/>
              <a:gd name="T16" fmla="*/ 2147483647 w 34"/>
              <a:gd name="T17" fmla="*/ 2147483647 h 8"/>
              <a:gd name="T18" fmla="*/ 2147483647 w 34"/>
              <a:gd name="T19" fmla="*/ 2147483647 h 8"/>
              <a:gd name="T20" fmla="*/ 0 w 34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2341146" y="2449934"/>
            <a:ext cx="178505" cy="210952"/>
          </a:xfrm>
          <a:custGeom>
            <a:avLst/>
            <a:gdLst>
              <a:gd name="T0" fmla="*/ 0 w 120"/>
              <a:gd name="T1" fmla="*/ 2147483647 h 138"/>
              <a:gd name="T2" fmla="*/ 0 w 120"/>
              <a:gd name="T3" fmla="*/ 2147483647 h 138"/>
              <a:gd name="T4" fmla="*/ 2147483647 w 120"/>
              <a:gd name="T5" fmla="*/ 2147483647 h 138"/>
              <a:gd name="T6" fmla="*/ 2147483647 w 120"/>
              <a:gd name="T7" fmla="*/ 2147483647 h 138"/>
              <a:gd name="T8" fmla="*/ 2147483647 w 120"/>
              <a:gd name="T9" fmla="*/ 0 h 138"/>
              <a:gd name="T10" fmla="*/ 2147483647 w 120"/>
              <a:gd name="T11" fmla="*/ 2147483647 h 138"/>
              <a:gd name="T12" fmla="*/ 2147483647 w 120"/>
              <a:gd name="T13" fmla="*/ 2147483647 h 138"/>
              <a:gd name="T14" fmla="*/ 2147483647 w 120"/>
              <a:gd name="T15" fmla="*/ 2147483647 h 138"/>
              <a:gd name="T16" fmla="*/ 2147483647 w 120"/>
              <a:gd name="T17" fmla="*/ 2147483647 h 138"/>
              <a:gd name="T18" fmla="*/ 2147483647 w 120"/>
              <a:gd name="T19" fmla="*/ 2147483647 h 138"/>
              <a:gd name="T20" fmla="*/ 2147483647 w 120"/>
              <a:gd name="T21" fmla="*/ 2147483647 h 138"/>
              <a:gd name="T22" fmla="*/ 2147483647 w 120"/>
              <a:gd name="T23" fmla="*/ 2147483647 h 138"/>
              <a:gd name="T24" fmla="*/ 2147483647 w 120"/>
              <a:gd name="T25" fmla="*/ 2147483647 h 138"/>
              <a:gd name="T26" fmla="*/ 2147483647 w 120"/>
              <a:gd name="T27" fmla="*/ 2147483647 h 138"/>
              <a:gd name="T28" fmla="*/ 2147483647 w 120"/>
              <a:gd name="T29" fmla="*/ 2147483647 h 138"/>
              <a:gd name="T30" fmla="*/ 2147483647 w 120"/>
              <a:gd name="T31" fmla="*/ 2147483647 h 138"/>
              <a:gd name="T32" fmla="*/ 0 w 120"/>
              <a:gd name="T33" fmla="*/ 2147483647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1607487" y="3515893"/>
            <a:ext cx="310600" cy="91474"/>
          </a:xfrm>
          <a:custGeom>
            <a:avLst/>
            <a:gdLst>
              <a:gd name="T0" fmla="*/ 2147483647 w 35"/>
              <a:gd name="T1" fmla="*/ 2147483647 h 10"/>
              <a:gd name="T2" fmla="*/ 2147483647 w 35"/>
              <a:gd name="T3" fmla="*/ 0 h 10"/>
              <a:gd name="T4" fmla="*/ 2147483647 w 35"/>
              <a:gd name="T5" fmla="*/ 0 h 10"/>
              <a:gd name="T6" fmla="*/ 2147483647 w 35"/>
              <a:gd name="T7" fmla="*/ 2147483647 h 10"/>
              <a:gd name="T8" fmla="*/ 2147483647 w 35"/>
              <a:gd name="T9" fmla="*/ 2147483647 h 10"/>
              <a:gd name="T10" fmla="*/ 2147483647 w 35"/>
              <a:gd name="T11" fmla="*/ 2147483647 h 10"/>
              <a:gd name="T12" fmla="*/ 2147483647 w 35"/>
              <a:gd name="T13" fmla="*/ 2147483647 h 10"/>
              <a:gd name="T14" fmla="*/ 2147483647 w 35"/>
              <a:gd name="T15" fmla="*/ 2147483647 h 10"/>
              <a:gd name="T16" fmla="*/ 2147483647 w 35"/>
              <a:gd name="T17" fmla="*/ 2147483647 h 10"/>
              <a:gd name="T18" fmla="*/ 2147483647 w 35"/>
              <a:gd name="T19" fmla="*/ 2147483647 h 10"/>
              <a:gd name="T20" fmla="*/ 2147483647 w 35"/>
              <a:gd name="T21" fmla="*/ 2147483647 h 10"/>
              <a:gd name="T22" fmla="*/ 2147483647 w 35"/>
              <a:gd name="T23" fmla="*/ 2147483647 h 10"/>
              <a:gd name="T24" fmla="*/ 2147483647 w 35"/>
              <a:gd name="T25" fmla="*/ 2147483647 h 10"/>
              <a:gd name="T26" fmla="*/ 2147483647 w 35"/>
              <a:gd name="T27" fmla="*/ 2147483647 h 10"/>
              <a:gd name="T28" fmla="*/ 0 w 35"/>
              <a:gd name="T29" fmla="*/ 2147483647 h 10"/>
              <a:gd name="T30" fmla="*/ 2147483647 w 35"/>
              <a:gd name="T31" fmla="*/ 2147483647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1918087" y="3616701"/>
            <a:ext cx="192786" cy="56005"/>
          </a:xfrm>
          <a:custGeom>
            <a:avLst/>
            <a:gdLst>
              <a:gd name="T0" fmla="*/ 2147483647 w 132"/>
              <a:gd name="T1" fmla="*/ 0 h 36"/>
              <a:gd name="T2" fmla="*/ 2147483647 w 132"/>
              <a:gd name="T3" fmla="*/ 2147483647 h 36"/>
              <a:gd name="T4" fmla="*/ 0 w 132"/>
              <a:gd name="T5" fmla="*/ 2147483647 h 36"/>
              <a:gd name="T6" fmla="*/ 2147483647 w 132"/>
              <a:gd name="T7" fmla="*/ 2147483647 h 36"/>
              <a:gd name="T8" fmla="*/ 2147483647 w 132"/>
              <a:gd name="T9" fmla="*/ 2147483647 h 36"/>
              <a:gd name="T10" fmla="*/ 2147483647 w 132"/>
              <a:gd name="T11" fmla="*/ 2147483647 h 36"/>
              <a:gd name="T12" fmla="*/ 2147483647 w 132"/>
              <a:gd name="T13" fmla="*/ 2147483647 h 36"/>
              <a:gd name="T14" fmla="*/ 2147483647 w 132"/>
              <a:gd name="T15" fmla="*/ 2147483647 h 36"/>
              <a:gd name="T16" fmla="*/ 2147483647 w 132"/>
              <a:gd name="T17" fmla="*/ 2147483647 h 36"/>
              <a:gd name="T18" fmla="*/ 2147483647 w 132"/>
              <a:gd name="T19" fmla="*/ 0 h 36"/>
              <a:gd name="T20" fmla="*/ 2147483647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461795" y="2996915"/>
            <a:ext cx="87467" cy="54137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2147483647 h 36"/>
              <a:gd name="T10" fmla="*/ 2147483647 w 60"/>
              <a:gd name="T11" fmla="*/ 2147483647 h 36"/>
              <a:gd name="T12" fmla="*/ 0 w 60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4363615" y="2892373"/>
            <a:ext cx="35701" cy="72806"/>
          </a:xfrm>
          <a:custGeom>
            <a:avLst/>
            <a:gdLst>
              <a:gd name="T0" fmla="*/ 0 w 24"/>
              <a:gd name="T1" fmla="*/ 2147483647 h 48"/>
              <a:gd name="T2" fmla="*/ 2147483647 w 24"/>
              <a:gd name="T3" fmla="*/ 2147483647 h 48"/>
              <a:gd name="T4" fmla="*/ 2147483647 w 24"/>
              <a:gd name="T5" fmla="*/ 0 h 48"/>
              <a:gd name="T6" fmla="*/ 2147483647 w 24"/>
              <a:gd name="T7" fmla="*/ 2147483647 h 48"/>
              <a:gd name="T8" fmla="*/ 2147483647 w 24"/>
              <a:gd name="T9" fmla="*/ 2147483647 h 48"/>
              <a:gd name="T10" fmla="*/ 0 w 24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4354691" y="2817700"/>
            <a:ext cx="44625" cy="56005"/>
          </a:xfrm>
          <a:custGeom>
            <a:avLst/>
            <a:gdLst>
              <a:gd name="T0" fmla="*/ 0 w 30"/>
              <a:gd name="T1" fmla="*/ 2147483647 h 37"/>
              <a:gd name="T2" fmla="*/ 2147483647 w 30"/>
              <a:gd name="T3" fmla="*/ 0 h 37"/>
              <a:gd name="T4" fmla="*/ 2147483647 w 30"/>
              <a:gd name="T5" fmla="*/ 2147483647 h 37"/>
              <a:gd name="T6" fmla="*/ 2147483647 w 30"/>
              <a:gd name="T7" fmla="*/ 2147483647 h 37"/>
              <a:gd name="T8" fmla="*/ 0 w 30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5252574" y="3024917"/>
            <a:ext cx="44627" cy="9334"/>
          </a:xfrm>
          <a:custGeom>
            <a:avLst/>
            <a:gdLst>
              <a:gd name="T0" fmla="*/ 2147483647 w 30"/>
              <a:gd name="T1" fmla="*/ 0 h 6"/>
              <a:gd name="T2" fmla="*/ 2147483647 w 30"/>
              <a:gd name="T3" fmla="*/ 0 h 6"/>
              <a:gd name="T4" fmla="*/ 0 w 30"/>
              <a:gd name="T5" fmla="*/ 2147483647 h 6"/>
              <a:gd name="T6" fmla="*/ 2147483647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095489" y="3297473"/>
            <a:ext cx="0" cy="3734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15000"/>
              </a:spcBef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4804526" y="2849435"/>
            <a:ext cx="553367" cy="210952"/>
          </a:xfrm>
          <a:custGeom>
            <a:avLst/>
            <a:gdLst>
              <a:gd name="T0" fmla="*/ 2147483647 w 10616"/>
              <a:gd name="T1" fmla="*/ 2147483647 h 10000"/>
              <a:gd name="T2" fmla="*/ 2147483647 w 10616"/>
              <a:gd name="T3" fmla="*/ 2147483647 h 10000"/>
              <a:gd name="T4" fmla="*/ 2147483647 w 10616"/>
              <a:gd name="T5" fmla="*/ 2147483647 h 10000"/>
              <a:gd name="T6" fmla="*/ 2147483647 w 10616"/>
              <a:gd name="T7" fmla="*/ 2147483647 h 10000"/>
              <a:gd name="T8" fmla="*/ 2147483647 w 10616"/>
              <a:gd name="T9" fmla="*/ 2147483647 h 10000"/>
              <a:gd name="T10" fmla="*/ 2147483647 w 10616"/>
              <a:gd name="T11" fmla="*/ 2147483647 h 10000"/>
              <a:gd name="T12" fmla="*/ 2147483647 w 10616"/>
              <a:gd name="T13" fmla="*/ 2147483647 h 10000"/>
              <a:gd name="T14" fmla="*/ 2147483647 w 10616"/>
              <a:gd name="T15" fmla="*/ 2147483647 h 10000"/>
              <a:gd name="T16" fmla="*/ 2147483647 w 10616"/>
              <a:gd name="T17" fmla="*/ 2147483647 h 10000"/>
              <a:gd name="T18" fmla="*/ 2147483647 w 10616"/>
              <a:gd name="T19" fmla="*/ 2147483647 h 10000"/>
              <a:gd name="T20" fmla="*/ 2147483647 w 10616"/>
              <a:gd name="T21" fmla="*/ 808041496 h 10000"/>
              <a:gd name="T22" fmla="*/ 2147483647 w 10616"/>
              <a:gd name="T23" fmla="*/ 808041496 h 10000"/>
              <a:gd name="T24" fmla="*/ 2147483647 w 10616"/>
              <a:gd name="T25" fmla="*/ 0 h 10000"/>
              <a:gd name="T26" fmla="*/ 2147483647 w 10616"/>
              <a:gd name="T27" fmla="*/ 0 h 10000"/>
              <a:gd name="T28" fmla="*/ 2147483647 w 10616"/>
              <a:gd name="T29" fmla="*/ 2147483647 h 10000"/>
              <a:gd name="T30" fmla="*/ 2147483647 w 10616"/>
              <a:gd name="T31" fmla="*/ 2147483647 h 10000"/>
              <a:gd name="T32" fmla="*/ 2147483647 w 10616"/>
              <a:gd name="T33" fmla="*/ 2147483647 h 10000"/>
              <a:gd name="T34" fmla="*/ 2147483647 w 10616"/>
              <a:gd name="T35" fmla="*/ 2147483647 h 10000"/>
              <a:gd name="T36" fmla="*/ 2147483647 w 10616"/>
              <a:gd name="T37" fmla="*/ 808041496 h 10000"/>
              <a:gd name="T38" fmla="*/ 2147483647 w 10616"/>
              <a:gd name="T39" fmla="*/ 0 h 10000"/>
              <a:gd name="T40" fmla="*/ 2147483647 w 10616"/>
              <a:gd name="T41" fmla="*/ 0 h 10000"/>
              <a:gd name="T42" fmla="*/ 2147483647 w 10616"/>
              <a:gd name="T43" fmla="*/ 0 h 10000"/>
              <a:gd name="T44" fmla="*/ 2147483647 w 10616"/>
              <a:gd name="T45" fmla="*/ 808041496 h 10000"/>
              <a:gd name="T46" fmla="*/ 2147483647 w 10616"/>
              <a:gd name="T47" fmla="*/ 2147483647 h 10000"/>
              <a:gd name="T48" fmla="*/ 2147483647 w 10616"/>
              <a:gd name="T49" fmla="*/ 2147483647 h 10000"/>
              <a:gd name="T50" fmla="*/ 2147483647 w 10616"/>
              <a:gd name="T51" fmla="*/ 2147483647 h 10000"/>
              <a:gd name="T52" fmla="*/ 2147483647 w 10616"/>
              <a:gd name="T53" fmla="*/ 2147483647 h 10000"/>
              <a:gd name="T54" fmla="*/ 2147483647 w 10616"/>
              <a:gd name="T55" fmla="*/ 2147483647 h 10000"/>
              <a:gd name="T56" fmla="*/ 2147483647 w 10616"/>
              <a:gd name="T57" fmla="*/ 2147483647 h 10000"/>
              <a:gd name="T58" fmla="*/ 2147483647 w 10616"/>
              <a:gd name="T59" fmla="*/ 2147483647 h 10000"/>
              <a:gd name="T60" fmla="*/ 2147483647 w 10616"/>
              <a:gd name="T61" fmla="*/ 2147483647 h 10000"/>
              <a:gd name="T62" fmla="*/ 0 w 10616"/>
              <a:gd name="T63" fmla="*/ 2147483647 h 10000"/>
              <a:gd name="T64" fmla="*/ 2147483647 w 10616"/>
              <a:gd name="T65" fmla="*/ 2147483647 h 10000"/>
              <a:gd name="T66" fmla="*/ 2147483647 w 10616"/>
              <a:gd name="T67" fmla="*/ 2147483647 h 10000"/>
              <a:gd name="T68" fmla="*/ 2147483647 w 10616"/>
              <a:gd name="T69" fmla="*/ 2147483647 h 10000"/>
              <a:gd name="T70" fmla="*/ 2147483647 w 10616"/>
              <a:gd name="T71" fmla="*/ 2147483647 h 10000"/>
              <a:gd name="T72" fmla="*/ 2147483647 w 10616"/>
              <a:gd name="T73" fmla="*/ 2147483647 h 10000"/>
              <a:gd name="T74" fmla="*/ 2147483647 w 10616"/>
              <a:gd name="T75" fmla="*/ 2147483647 h 10000"/>
              <a:gd name="T76" fmla="*/ 2147483647 w 10616"/>
              <a:gd name="T77" fmla="*/ 2147483647 h 10000"/>
              <a:gd name="T78" fmla="*/ 2147483647 w 10616"/>
              <a:gd name="T79" fmla="*/ 2147483647 h 10000"/>
              <a:gd name="T80" fmla="*/ 2147483647 w 10616"/>
              <a:gd name="T81" fmla="*/ 2147483647 h 10000"/>
              <a:gd name="T82" fmla="*/ 2147483647 w 10616"/>
              <a:gd name="T83" fmla="*/ 2147483647 h 10000"/>
              <a:gd name="T84" fmla="*/ 2147483647 w 10616"/>
              <a:gd name="T85" fmla="*/ 2147483647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5082995" y="3024917"/>
            <a:ext cx="203497" cy="171748"/>
          </a:xfrm>
          <a:custGeom>
            <a:avLst/>
            <a:gdLst>
              <a:gd name="T0" fmla="*/ 2147483647 w 139"/>
              <a:gd name="T1" fmla="*/ 2147483647 h 114"/>
              <a:gd name="T2" fmla="*/ 2147483647 w 139"/>
              <a:gd name="T3" fmla="*/ 2147483647 h 114"/>
              <a:gd name="T4" fmla="*/ 2147483647 w 139"/>
              <a:gd name="T5" fmla="*/ 2147483647 h 114"/>
              <a:gd name="T6" fmla="*/ 2147483647 w 139"/>
              <a:gd name="T7" fmla="*/ 2147483647 h 114"/>
              <a:gd name="T8" fmla="*/ 2147483647 w 139"/>
              <a:gd name="T9" fmla="*/ 2147483647 h 114"/>
              <a:gd name="T10" fmla="*/ 2147483647 w 139"/>
              <a:gd name="T11" fmla="*/ 2147483647 h 114"/>
              <a:gd name="T12" fmla="*/ 2147483647 w 139"/>
              <a:gd name="T13" fmla="*/ 0 h 114"/>
              <a:gd name="T14" fmla="*/ 2147483647 w 139"/>
              <a:gd name="T15" fmla="*/ 2147483647 h 114"/>
              <a:gd name="T16" fmla="*/ 2147483647 w 139"/>
              <a:gd name="T17" fmla="*/ 2147483647 h 114"/>
              <a:gd name="T18" fmla="*/ 2147483647 w 139"/>
              <a:gd name="T19" fmla="*/ 2147483647 h 114"/>
              <a:gd name="T20" fmla="*/ 2147483647 w 139"/>
              <a:gd name="T21" fmla="*/ 2147483647 h 114"/>
              <a:gd name="T22" fmla="*/ 2147483647 w 139"/>
              <a:gd name="T23" fmla="*/ 2147483647 h 114"/>
              <a:gd name="T24" fmla="*/ 2147483647 w 139"/>
              <a:gd name="T25" fmla="*/ 2147483647 h 114"/>
              <a:gd name="T26" fmla="*/ 0 w 139"/>
              <a:gd name="T27" fmla="*/ 2147483647 h 114"/>
              <a:gd name="T28" fmla="*/ 2147483647 w 139"/>
              <a:gd name="T29" fmla="*/ 2147483647 h 114"/>
              <a:gd name="T30" fmla="*/ 2147483647 w 139"/>
              <a:gd name="T31" fmla="*/ 2147483647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5056218" y="3161196"/>
            <a:ext cx="142805" cy="136278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5056218" y="3161196"/>
            <a:ext cx="142805" cy="136278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5550679" y="3418818"/>
            <a:ext cx="133879" cy="91474"/>
          </a:xfrm>
          <a:custGeom>
            <a:avLst/>
            <a:gdLst>
              <a:gd name="T0" fmla="*/ 2147483647 w 90"/>
              <a:gd name="T1" fmla="*/ 2147483647 h 60"/>
              <a:gd name="T2" fmla="*/ 2147483647 w 90"/>
              <a:gd name="T3" fmla="*/ 2147483647 h 60"/>
              <a:gd name="T4" fmla="*/ 2147483647 w 90"/>
              <a:gd name="T5" fmla="*/ 2147483647 h 60"/>
              <a:gd name="T6" fmla="*/ 2147483647 w 90"/>
              <a:gd name="T7" fmla="*/ 2147483647 h 60"/>
              <a:gd name="T8" fmla="*/ 2147483647 w 90"/>
              <a:gd name="T9" fmla="*/ 0 h 60"/>
              <a:gd name="T10" fmla="*/ 2147483647 w 90"/>
              <a:gd name="T11" fmla="*/ 2147483647 h 60"/>
              <a:gd name="T12" fmla="*/ 2147483647 w 90"/>
              <a:gd name="T13" fmla="*/ 2147483647 h 60"/>
              <a:gd name="T14" fmla="*/ 0 w 90"/>
              <a:gd name="T15" fmla="*/ 2147483647 h 60"/>
              <a:gd name="T16" fmla="*/ 2147483647 w 90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5570315" y="3454287"/>
            <a:ext cx="210636" cy="255756"/>
          </a:xfrm>
          <a:custGeom>
            <a:avLst/>
            <a:gdLst>
              <a:gd name="T0" fmla="*/ 2147483647 w 24"/>
              <a:gd name="T1" fmla="*/ 2147483647 h 28"/>
              <a:gd name="T2" fmla="*/ 2147483647 w 24"/>
              <a:gd name="T3" fmla="*/ 2147483647 h 28"/>
              <a:gd name="T4" fmla="*/ 2147483647 w 24"/>
              <a:gd name="T5" fmla="*/ 2147483647 h 28"/>
              <a:gd name="T6" fmla="*/ 2147483647 w 24"/>
              <a:gd name="T7" fmla="*/ 2147483647 h 28"/>
              <a:gd name="T8" fmla="*/ 0 w 24"/>
              <a:gd name="T9" fmla="*/ 2147483647 h 28"/>
              <a:gd name="T10" fmla="*/ 2147483647 w 24"/>
              <a:gd name="T11" fmla="*/ 2147483647 h 28"/>
              <a:gd name="T12" fmla="*/ 2147483647 w 24"/>
              <a:gd name="T13" fmla="*/ 2147483647 h 28"/>
              <a:gd name="T14" fmla="*/ 2147483647 w 24"/>
              <a:gd name="T15" fmla="*/ 2147483647 h 28"/>
              <a:gd name="T16" fmla="*/ 2147483647 w 24"/>
              <a:gd name="T17" fmla="*/ 2147483647 h 28"/>
              <a:gd name="T18" fmla="*/ 2147483647 w 24"/>
              <a:gd name="T19" fmla="*/ 2147483647 h 28"/>
              <a:gd name="T20" fmla="*/ 2147483647 w 24"/>
              <a:gd name="T21" fmla="*/ 2147483647 h 28"/>
              <a:gd name="T22" fmla="*/ 2147483647 w 24"/>
              <a:gd name="T23" fmla="*/ 2147483647 h 28"/>
              <a:gd name="T24" fmla="*/ 2147483647 w 24"/>
              <a:gd name="T25" fmla="*/ 0 h 28"/>
              <a:gd name="T26" fmla="*/ 2147483647 w 24"/>
              <a:gd name="T27" fmla="*/ 0 h 28"/>
              <a:gd name="T28" fmla="*/ 2147483647 w 24"/>
              <a:gd name="T29" fmla="*/ 2147483647 h 28"/>
              <a:gd name="T30" fmla="*/ 2147483647 w 24"/>
              <a:gd name="T31" fmla="*/ 2147483647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5306126" y="3618568"/>
            <a:ext cx="298105" cy="194150"/>
          </a:xfrm>
          <a:custGeom>
            <a:avLst/>
            <a:gdLst>
              <a:gd name="T0" fmla="*/ 2147483647 w 34"/>
              <a:gd name="T1" fmla="*/ 0 h 21"/>
              <a:gd name="T2" fmla="*/ 2147483647 w 34"/>
              <a:gd name="T3" fmla="*/ 2147483647 h 21"/>
              <a:gd name="T4" fmla="*/ 2147483647 w 34"/>
              <a:gd name="T5" fmla="*/ 2147483647 h 21"/>
              <a:gd name="T6" fmla="*/ 2147483647 w 34"/>
              <a:gd name="T7" fmla="*/ 2147483647 h 21"/>
              <a:gd name="T8" fmla="*/ 0 w 34"/>
              <a:gd name="T9" fmla="*/ 2147483647 h 21"/>
              <a:gd name="T10" fmla="*/ 2147483647 w 34"/>
              <a:gd name="T11" fmla="*/ 2147483647 h 21"/>
              <a:gd name="T12" fmla="*/ 2147483647 w 34"/>
              <a:gd name="T13" fmla="*/ 2147483647 h 21"/>
              <a:gd name="T14" fmla="*/ 2147483647 w 34"/>
              <a:gd name="T15" fmla="*/ 2147483647 h 21"/>
              <a:gd name="T16" fmla="*/ 2147483647 w 34"/>
              <a:gd name="T17" fmla="*/ 2147483647 h 21"/>
              <a:gd name="T18" fmla="*/ 2147483647 w 34"/>
              <a:gd name="T19" fmla="*/ 2147483647 h 21"/>
              <a:gd name="T20" fmla="*/ 2147483647 w 34"/>
              <a:gd name="T21" fmla="*/ 2147483647 h 21"/>
              <a:gd name="T22" fmla="*/ 2147483647 w 34"/>
              <a:gd name="T23" fmla="*/ 2147483647 h 21"/>
              <a:gd name="T24" fmla="*/ 2147483647 w 34"/>
              <a:gd name="T25" fmla="*/ 2147483647 h 21"/>
              <a:gd name="T26" fmla="*/ 2147483647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5095489" y="3196666"/>
            <a:ext cx="553367" cy="496575"/>
          </a:xfrm>
          <a:custGeom>
            <a:avLst/>
            <a:gdLst>
              <a:gd name="T0" fmla="*/ 2147483647 w 63"/>
              <a:gd name="T1" fmla="*/ 2147483647 h 54"/>
              <a:gd name="T2" fmla="*/ 2147483647 w 63"/>
              <a:gd name="T3" fmla="*/ 2147483647 h 54"/>
              <a:gd name="T4" fmla="*/ 2147483647 w 63"/>
              <a:gd name="T5" fmla="*/ 2147483647 h 54"/>
              <a:gd name="T6" fmla="*/ 2147483647 w 63"/>
              <a:gd name="T7" fmla="*/ 2147483647 h 54"/>
              <a:gd name="T8" fmla="*/ 2147483647 w 63"/>
              <a:gd name="T9" fmla="*/ 2147483647 h 54"/>
              <a:gd name="T10" fmla="*/ 2147483647 w 63"/>
              <a:gd name="T11" fmla="*/ 2147483647 h 54"/>
              <a:gd name="T12" fmla="*/ 2147483647 w 63"/>
              <a:gd name="T13" fmla="*/ 2147483647 h 54"/>
              <a:gd name="T14" fmla="*/ 2147483647 w 63"/>
              <a:gd name="T15" fmla="*/ 2147483647 h 54"/>
              <a:gd name="T16" fmla="*/ 2147483647 w 63"/>
              <a:gd name="T17" fmla="*/ 2147483647 h 54"/>
              <a:gd name="T18" fmla="*/ 2147483647 w 63"/>
              <a:gd name="T19" fmla="*/ 2147483647 h 54"/>
              <a:gd name="T20" fmla="*/ 2147483647 w 63"/>
              <a:gd name="T21" fmla="*/ 2147483647 h 54"/>
              <a:gd name="T22" fmla="*/ 2147483647 w 63"/>
              <a:gd name="T23" fmla="*/ 2147483647 h 54"/>
              <a:gd name="T24" fmla="*/ 2147483647 w 63"/>
              <a:gd name="T25" fmla="*/ 2147483647 h 54"/>
              <a:gd name="T26" fmla="*/ 2147483647 w 63"/>
              <a:gd name="T27" fmla="*/ 2147483647 h 54"/>
              <a:gd name="T28" fmla="*/ 2147483647 w 63"/>
              <a:gd name="T29" fmla="*/ 0 h 54"/>
              <a:gd name="T30" fmla="*/ 2147483647 w 63"/>
              <a:gd name="T31" fmla="*/ 0 h 54"/>
              <a:gd name="T32" fmla="*/ 2147483647 w 63"/>
              <a:gd name="T33" fmla="*/ 2147483647 h 54"/>
              <a:gd name="T34" fmla="*/ 2147483647 w 63"/>
              <a:gd name="T35" fmla="*/ 2147483647 h 54"/>
              <a:gd name="T36" fmla="*/ 2147483647 w 63"/>
              <a:gd name="T37" fmla="*/ 2147483647 h 54"/>
              <a:gd name="T38" fmla="*/ 2147483647 w 63"/>
              <a:gd name="T39" fmla="*/ 2147483647 h 54"/>
              <a:gd name="T40" fmla="*/ 2147483647 w 63"/>
              <a:gd name="T41" fmla="*/ 2147483647 h 54"/>
              <a:gd name="T42" fmla="*/ 2147483647 w 63"/>
              <a:gd name="T43" fmla="*/ 2147483647 h 54"/>
              <a:gd name="T44" fmla="*/ 0 w 63"/>
              <a:gd name="T45" fmla="*/ 2147483647 h 54"/>
              <a:gd name="T46" fmla="*/ 2147483647 w 63"/>
              <a:gd name="T47" fmla="*/ 2147483647 h 54"/>
              <a:gd name="T48" fmla="*/ 2147483647 w 63"/>
              <a:gd name="T49" fmla="*/ 2147483647 h 54"/>
              <a:gd name="T50" fmla="*/ 2147483647 w 63"/>
              <a:gd name="T51" fmla="*/ 2147483647 h 54"/>
              <a:gd name="T52" fmla="*/ 2147483647 w 63"/>
              <a:gd name="T53" fmla="*/ 2147483647 h 54"/>
              <a:gd name="T54" fmla="*/ 2147483647 w 63"/>
              <a:gd name="T55" fmla="*/ 2147483647 h 54"/>
              <a:gd name="T56" fmla="*/ 2147483647 w 63"/>
              <a:gd name="T57" fmla="*/ 2147483647 h 54"/>
              <a:gd name="T58" fmla="*/ 2147483647 w 63"/>
              <a:gd name="T59" fmla="*/ 2147483647 h 54"/>
              <a:gd name="T60" fmla="*/ 2147483647 w 63"/>
              <a:gd name="T61" fmla="*/ 2147483647 h 54"/>
              <a:gd name="T62" fmla="*/ 2147483647 w 63"/>
              <a:gd name="T63" fmla="*/ 2147483647 h 54"/>
              <a:gd name="T64" fmla="*/ 2147483647 w 63"/>
              <a:gd name="T65" fmla="*/ 2147483647 h 54"/>
              <a:gd name="T66" fmla="*/ 2147483647 w 63"/>
              <a:gd name="T67" fmla="*/ 2147483647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5570315" y="3510292"/>
            <a:ext cx="87468" cy="108276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0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5190098" y="3013717"/>
            <a:ext cx="280253" cy="294958"/>
          </a:xfrm>
          <a:custGeom>
            <a:avLst/>
            <a:gdLst>
              <a:gd name="T0" fmla="*/ 2147483647 w 192"/>
              <a:gd name="T1" fmla="*/ 2147483647 h 192"/>
              <a:gd name="T2" fmla="*/ 2147483647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2147483647 h 192"/>
              <a:gd name="T10" fmla="*/ 2147483647 w 192"/>
              <a:gd name="T11" fmla="*/ 0 h 192"/>
              <a:gd name="T12" fmla="*/ 2147483647 w 192"/>
              <a:gd name="T13" fmla="*/ 2147483647 h 192"/>
              <a:gd name="T14" fmla="*/ 2147483647 w 192"/>
              <a:gd name="T15" fmla="*/ 2147483647 h 192"/>
              <a:gd name="T16" fmla="*/ 2147483647 w 192"/>
              <a:gd name="T17" fmla="*/ 2147483647 h 192"/>
              <a:gd name="T18" fmla="*/ 2147483647 w 192"/>
              <a:gd name="T19" fmla="*/ 2147483647 h 192"/>
              <a:gd name="T20" fmla="*/ 2147483647 w 192"/>
              <a:gd name="T21" fmla="*/ 2147483647 h 192"/>
              <a:gd name="T22" fmla="*/ 0 w 192"/>
              <a:gd name="T23" fmla="*/ 2147483647 h 192"/>
              <a:gd name="T24" fmla="*/ 0 w 192"/>
              <a:gd name="T25" fmla="*/ 2147483647 h 192"/>
              <a:gd name="T26" fmla="*/ 2147483647 w 192"/>
              <a:gd name="T27" fmla="*/ 2147483647 h 192"/>
              <a:gd name="T28" fmla="*/ 2147483647 w 192"/>
              <a:gd name="T29" fmla="*/ 2147483647 h 192"/>
              <a:gd name="T30" fmla="*/ 2147483647 w 192"/>
              <a:gd name="T31" fmla="*/ 2147483647 h 192"/>
              <a:gd name="T32" fmla="*/ 2147483647 w 192"/>
              <a:gd name="T33" fmla="*/ 2147483647 h 192"/>
              <a:gd name="T34" fmla="*/ 2147483647 w 192"/>
              <a:gd name="T35" fmla="*/ 2147483647 h 192"/>
              <a:gd name="T36" fmla="*/ 2147483647 w 192"/>
              <a:gd name="T37" fmla="*/ 2147483647 h 192"/>
              <a:gd name="T38" fmla="*/ 2147483647 w 192"/>
              <a:gd name="T39" fmla="*/ 2147483647 h 192"/>
              <a:gd name="T40" fmla="*/ 2147483647 w 192"/>
              <a:gd name="T41" fmla="*/ 2147483647 h 192"/>
              <a:gd name="T42" fmla="*/ 2147483647 w 192"/>
              <a:gd name="T43" fmla="*/ 2147483647 h 192"/>
              <a:gd name="T44" fmla="*/ 2147483647 w 192"/>
              <a:gd name="T45" fmla="*/ 2147483647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5350753" y="2933444"/>
            <a:ext cx="528377" cy="502175"/>
          </a:xfrm>
          <a:custGeom>
            <a:avLst/>
            <a:gdLst>
              <a:gd name="T0" fmla="*/ 2147483647 w 60"/>
              <a:gd name="T1" fmla="*/ 2147483647 h 55"/>
              <a:gd name="T2" fmla="*/ 2147483647 w 60"/>
              <a:gd name="T3" fmla="*/ 2147483647 h 55"/>
              <a:gd name="T4" fmla="*/ 2147483647 w 60"/>
              <a:gd name="T5" fmla="*/ 2147483647 h 55"/>
              <a:gd name="T6" fmla="*/ 2147483647 w 60"/>
              <a:gd name="T7" fmla="*/ 2147483647 h 55"/>
              <a:gd name="T8" fmla="*/ 2147483647 w 60"/>
              <a:gd name="T9" fmla="*/ 2147483647 h 55"/>
              <a:gd name="T10" fmla="*/ 2147483647 w 60"/>
              <a:gd name="T11" fmla="*/ 2147483647 h 55"/>
              <a:gd name="T12" fmla="*/ 2147483647 w 60"/>
              <a:gd name="T13" fmla="*/ 2147483647 h 55"/>
              <a:gd name="T14" fmla="*/ 2147483647 w 60"/>
              <a:gd name="T15" fmla="*/ 2147483647 h 55"/>
              <a:gd name="T16" fmla="*/ 2147483647 w 60"/>
              <a:gd name="T17" fmla="*/ 2147483647 h 55"/>
              <a:gd name="T18" fmla="*/ 2147483647 w 60"/>
              <a:gd name="T19" fmla="*/ 2147483647 h 55"/>
              <a:gd name="T20" fmla="*/ 2147483647 w 60"/>
              <a:gd name="T21" fmla="*/ 2147483647 h 55"/>
              <a:gd name="T22" fmla="*/ 2147483647 w 60"/>
              <a:gd name="T23" fmla="*/ 2147483647 h 55"/>
              <a:gd name="T24" fmla="*/ 2147483647 w 60"/>
              <a:gd name="T25" fmla="*/ 2147483647 h 55"/>
              <a:gd name="T26" fmla="*/ 2147483647 w 60"/>
              <a:gd name="T27" fmla="*/ 2147483647 h 55"/>
              <a:gd name="T28" fmla="*/ 2147483647 w 60"/>
              <a:gd name="T29" fmla="*/ 2147483647 h 55"/>
              <a:gd name="T30" fmla="*/ 2147483647 w 60"/>
              <a:gd name="T31" fmla="*/ 2147483647 h 55"/>
              <a:gd name="T32" fmla="*/ 2147483647 w 60"/>
              <a:gd name="T33" fmla="*/ 2147483647 h 55"/>
              <a:gd name="T34" fmla="*/ 2147483647 w 60"/>
              <a:gd name="T35" fmla="*/ 2147483647 h 55"/>
              <a:gd name="T36" fmla="*/ 2147483647 w 60"/>
              <a:gd name="T37" fmla="*/ 2147483647 h 55"/>
              <a:gd name="T38" fmla="*/ 2147483647 w 60"/>
              <a:gd name="T39" fmla="*/ 2147483647 h 55"/>
              <a:gd name="T40" fmla="*/ 2147483647 w 60"/>
              <a:gd name="T41" fmla="*/ 0 h 55"/>
              <a:gd name="T42" fmla="*/ 2147483647 w 60"/>
              <a:gd name="T43" fmla="*/ 2147483647 h 55"/>
              <a:gd name="T44" fmla="*/ 2147483647 w 60"/>
              <a:gd name="T45" fmla="*/ 2147483647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2147483647 h 55"/>
              <a:gd name="T52" fmla="*/ 2147483647 w 60"/>
              <a:gd name="T53" fmla="*/ 2147483647 h 55"/>
              <a:gd name="T54" fmla="*/ 2147483647 w 60"/>
              <a:gd name="T55" fmla="*/ 2147483647 h 55"/>
              <a:gd name="T56" fmla="*/ 2147483647 w 60"/>
              <a:gd name="T57" fmla="*/ 2147483647 h 55"/>
              <a:gd name="T58" fmla="*/ 2147483647 w 60"/>
              <a:gd name="T59" fmla="*/ 2147483647 h 55"/>
              <a:gd name="T60" fmla="*/ 2147483647 w 60"/>
              <a:gd name="T61" fmla="*/ 2147483647 h 55"/>
              <a:gd name="T62" fmla="*/ 2147483647 w 60"/>
              <a:gd name="T63" fmla="*/ 2147483647 h 55"/>
              <a:gd name="T64" fmla="*/ 2147483647 w 60"/>
              <a:gd name="T65" fmla="*/ 2147483647 h 55"/>
              <a:gd name="T66" fmla="*/ 2147483647 w 60"/>
              <a:gd name="T67" fmla="*/ 2147483647 h 55"/>
              <a:gd name="T68" fmla="*/ 2147483647 w 60"/>
              <a:gd name="T69" fmla="*/ 2147483647 h 55"/>
              <a:gd name="T70" fmla="*/ 2147483647 w 60"/>
              <a:gd name="T71" fmla="*/ 2147483647 h 55"/>
              <a:gd name="T72" fmla="*/ 2147483647 w 60"/>
              <a:gd name="T73" fmla="*/ 2147483647 h 55"/>
              <a:gd name="T74" fmla="*/ 2147483647 w 60"/>
              <a:gd name="T75" fmla="*/ 2147483647 h 55"/>
              <a:gd name="T76" fmla="*/ 2147483647 w 60"/>
              <a:gd name="T77" fmla="*/ 2147483647 h 55"/>
              <a:gd name="T78" fmla="*/ 2147483647 w 60"/>
              <a:gd name="T79" fmla="*/ 2147483647 h 55"/>
              <a:gd name="T80" fmla="*/ 2147483647 w 60"/>
              <a:gd name="T81" fmla="*/ 2147483647 h 55"/>
              <a:gd name="T82" fmla="*/ 2147483647 w 60"/>
              <a:gd name="T83" fmla="*/ 2147483647 h 55"/>
              <a:gd name="T84" fmla="*/ 2147483647 w 60"/>
              <a:gd name="T85" fmla="*/ 2147483647 h 55"/>
              <a:gd name="T86" fmla="*/ 2147483647 w 60"/>
              <a:gd name="T87" fmla="*/ 2147483647 h 55"/>
              <a:gd name="T88" fmla="*/ 2147483647 w 60"/>
              <a:gd name="T89" fmla="*/ 2147483647 h 55"/>
              <a:gd name="T90" fmla="*/ 2147483647 w 60"/>
              <a:gd name="T91" fmla="*/ 2147483647 h 55"/>
              <a:gd name="T92" fmla="*/ 2147483647 w 60"/>
              <a:gd name="T93" fmla="*/ 2147483647 h 55"/>
              <a:gd name="T94" fmla="*/ 2147483647 w 60"/>
              <a:gd name="T95" fmla="*/ 2147483647 h 55"/>
              <a:gd name="T96" fmla="*/ 2147483647 w 60"/>
              <a:gd name="T97" fmla="*/ 2147483647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4684926" y="2197914"/>
            <a:ext cx="178505" cy="126944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0 h 14"/>
              <a:gd name="T10" fmla="*/ 2147483647 w 20"/>
              <a:gd name="T11" fmla="*/ 0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0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2147483647 h 14"/>
              <a:gd name="T32" fmla="*/ 2147483647 w 20"/>
              <a:gd name="T33" fmla="*/ 2147483647 h 14"/>
              <a:gd name="T34" fmla="*/ 2147483647 w 20"/>
              <a:gd name="T35" fmla="*/ 2147483647 h 14"/>
              <a:gd name="T36" fmla="*/ 2147483647 w 20"/>
              <a:gd name="T37" fmla="*/ 2147483647 h 14"/>
              <a:gd name="T38" fmla="*/ 2147483647 w 20"/>
              <a:gd name="T39" fmla="*/ 2147483647 h 14"/>
              <a:gd name="T40" fmla="*/ 2147483647 w 20"/>
              <a:gd name="T41" fmla="*/ 2147483647 h 14"/>
              <a:gd name="T42" fmla="*/ 2147483647 w 20"/>
              <a:gd name="T43" fmla="*/ 2147483647 h 14"/>
              <a:gd name="T44" fmla="*/ 2147483647 w 20"/>
              <a:gd name="T45" fmla="*/ 2147483647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4763469" y="2022432"/>
            <a:ext cx="133880" cy="119477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2147483647 h 78"/>
              <a:gd name="T10" fmla="*/ 2147483647 w 90"/>
              <a:gd name="T11" fmla="*/ 0 h 78"/>
              <a:gd name="T12" fmla="*/ 2147483647 w 90"/>
              <a:gd name="T13" fmla="*/ 0 h 78"/>
              <a:gd name="T14" fmla="*/ 2147483647 w 90"/>
              <a:gd name="T15" fmla="*/ 0 h 78"/>
              <a:gd name="T16" fmla="*/ 0 w 90"/>
              <a:gd name="T17" fmla="*/ 2147483647 h 78"/>
              <a:gd name="T18" fmla="*/ 0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2147483647 w 90"/>
              <a:gd name="T31" fmla="*/ 2147483647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4758114" y="2207248"/>
            <a:ext cx="262403" cy="248289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0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0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4693852" y="2106439"/>
            <a:ext cx="214207" cy="126944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2147483647 w 24"/>
              <a:gd name="T5" fmla="*/ 2147483647 h 14"/>
              <a:gd name="T6" fmla="*/ 2147483647 w 24"/>
              <a:gd name="T7" fmla="*/ 2147483647 h 14"/>
              <a:gd name="T8" fmla="*/ 2147483647 w 24"/>
              <a:gd name="T9" fmla="*/ 2147483647 h 14"/>
              <a:gd name="T10" fmla="*/ 2147483647 w 24"/>
              <a:gd name="T11" fmla="*/ 2147483647 h 14"/>
              <a:gd name="T12" fmla="*/ 2147483647 w 24"/>
              <a:gd name="T13" fmla="*/ 2147483647 h 14"/>
              <a:gd name="T14" fmla="*/ 2147483647 w 24"/>
              <a:gd name="T15" fmla="*/ 2147483647 h 14"/>
              <a:gd name="T16" fmla="*/ 2147483647 w 24"/>
              <a:gd name="T17" fmla="*/ 2147483647 h 14"/>
              <a:gd name="T18" fmla="*/ 2147483647 w 24"/>
              <a:gd name="T19" fmla="*/ 2147483647 h 14"/>
              <a:gd name="T20" fmla="*/ 2147483647 w 24"/>
              <a:gd name="T21" fmla="*/ 2147483647 h 14"/>
              <a:gd name="T22" fmla="*/ 2147483647 w 24"/>
              <a:gd name="T23" fmla="*/ 0 h 14"/>
              <a:gd name="T24" fmla="*/ 2147483647 w 24"/>
              <a:gd name="T25" fmla="*/ 2147483647 h 14"/>
              <a:gd name="T26" fmla="*/ 2147483647 w 24"/>
              <a:gd name="T27" fmla="*/ 2147483647 h 14"/>
              <a:gd name="T28" fmla="*/ 2147483647 w 24"/>
              <a:gd name="T29" fmla="*/ 2147483647 h 14"/>
              <a:gd name="T30" fmla="*/ 2147483647 w 24"/>
              <a:gd name="T31" fmla="*/ 2147483647 h 14"/>
              <a:gd name="T32" fmla="*/ 2147483647 w 24"/>
              <a:gd name="T33" fmla="*/ 2147483647 h 14"/>
              <a:gd name="T34" fmla="*/ 2147483647 w 24"/>
              <a:gd name="T35" fmla="*/ 2147483647 h 14"/>
              <a:gd name="T36" fmla="*/ 0 w 24"/>
              <a:gd name="T37" fmla="*/ 2147483647 h 14"/>
              <a:gd name="T38" fmla="*/ 2147483647 w 24"/>
              <a:gd name="T39" fmla="*/ 2147483647 h 14"/>
              <a:gd name="T40" fmla="*/ 2147483647 w 24"/>
              <a:gd name="T41" fmla="*/ 2147483647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3679939" y="3812717"/>
            <a:ext cx="212422" cy="166148"/>
          </a:xfrm>
          <a:custGeom>
            <a:avLst/>
            <a:gdLst>
              <a:gd name="T0" fmla="*/ 2147483647 w 24"/>
              <a:gd name="T1" fmla="*/ 2147483647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2147483647 h 18"/>
              <a:gd name="T10" fmla="*/ 2147483647 w 24"/>
              <a:gd name="T11" fmla="*/ 2147483647 h 18"/>
              <a:gd name="T12" fmla="*/ 2147483647 w 24"/>
              <a:gd name="T13" fmla="*/ 2147483647 h 18"/>
              <a:gd name="T14" fmla="*/ 2147483647 w 24"/>
              <a:gd name="T15" fmla="*/ 2147483647 h 18"/>
              <a:gd name="T16" fmla="*/ 2147483647 w 24"/>
              <a:gd name="T17" fmla="*/ 2147483647 h 18"/>
              <a:gd name="T18" fmla="*/ 2147483647 w 24"/>
              <a:gd name="T19" fmla="*/ 2147483647 h 18"/>
              <a:gd name="T20" fmla="*/ 2147483647 w 24"/>
              <a:gd name="T21" fmla="*/ 2147483647 h 18"/>
              <a:gd name="T22" fmla="*/ 2147483647 w 24"/>
              <a:gd name="T23" fmla="*/ 2147483647 h 18"/>
              <a:gd name="T24" fmla="*/ 2147483647 w 24"/>
              <a:gd name="T25" fmla="*/ 2147483647 h 18"/>
              <a:gd name="T26" fmla="*/ 2147483647 w 24"/>
              <a:gd name="T27" fmla="*/ 2147483647 h 18"/>
              <a:gd name="T28" fmla="*/ 2147483647 w 24"/>
              <a:gd name="T29" fmla="*/ 2147483647 h 18"/>
              <a:gd name="T30" fmla="*/ 2147483647 w 24"/>
              <a:gd name="T31" fmla="*/ 2147483647 h 18"/>
              <a:gd name="T32" fmla="*/ 2147483647 w 24"/>
              <a:gd name="T33" fmla="*/ 0 h 18"/>
              <a:gd name="T34" fmla="*/ 2147483647 w 24"/>
              <a:gd name="T35" fmla="*/ 0 h 18"/>
              <a:gd name="T36" fmla="*/ 2147483647 w 24"/>
              <a:gd name="T37" fmla="*/ 2147483647 h 18"/>
              <a:gd name="T38" fmla="*/ 2147483647 w 24"/>
              <a:gd name="T39" fmla="*/ 2147483647 h 18"/>
              <a:gd name="T40" fmla="*/ 2147483647 w 24"/>
              <a:gd name="T41" fmla="*/ 2147483647 h 18"/>
              <a:gd name="T42" fmla="*/ 0 w 24"/>
              <a:gd name="T43" fmla="*/ 2147483647 h 18"/>
              <a:gd name="T44" fmla="*/ 2147483647 w 24"/>
              <a:gd name="T45" fmla="*/ 2147483647 h 18"/>
              <a:gd name="T46" fmla="*/ 2147483647 w 24"/>
              <a:gd name="T47" fmla="*/ 2147483647 h 18"/>
              <a:gd name="T48" fmla="*/ 2147483647 w 24"/>
              <a:gd name="T49" fmla="*/ 2147483647 h 18"/>
              <a:gd name="T50" fmla="*/ 2147483647 w 24"/>
              <a:gd name="T51" fmla="*/ 2147483647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3628172" y="3693241"/>
            <a:ext cx="166011" cy="130678"/>
          </a:xfrm>
          <a:custGeom>
            <a:avLst/>
            <a:gdLst>
              <a:gd name="T0" fmla="*/ 2147483647 w 114"/>
              <a:gd name="T1" fmla="*/ 2147483647 h 85"/>
              <a:gd name="T2" fmla="*/ 2147483647 w 114"/>
              <a:gd name="T3" fmla="*/ 2147483647 h 85"/>
              <a:gd name="T4" fmla="*/ 2147483647 w 114"/>
              <a:gd name="T5" fmla="*/ 2147483647 h 85"/>
              <a:gd name="T6" fmla="*/ 2147483647 w 114"/>
              <a:gd name="T7" fmla="*/ 2147483647 h 85"/>
              <a:gd name="T8" fmla="*/ 2147483647 w 114"/>
              <a:gd name="T9" fmla="*/ 2147483647 h 85"/>
              <a:gd name="T10" fmla="*/ 2147483647 w 114"/>
              <a:gd name="T11" fmla="*/ 2147483647 h 85"/>
              <a:gd name="T12" fmla="*/ 2147483647 w 114"/>
              <a:gd name="T13" fmla="*/ 2147483647 h 85"/>
              <a:gd name="T14" fmla="*/ 2147483647 w 114"/>
              <a:gd name="T15" fmla="*/ 2147483647 h 85"/>
              <a:gd name="T16" fmla="*/ 2147483647 w 114"/>
              <a:gd name="T17" fmla="*/ 2147483647 h 85"/>
              <a:gd name="T18" fmla="*/ 2147483647 w 114"/>
              <a:gd name="T19" fmla="*/ 2147483647 h 85"/>
              <a:gd name="T20" fmla="*/ 2147483647 w 114"/>
              <a:gd name="T21" fmla="*/ 2147483647 h 85"/>
              <a:gd name="T22" fmla="*/ 2147483647 w 114"/>
              <a:gd name="T23" fmla="*/ 0 h 85"/>
              <a:gd name="T24" fmla="*/ 2147483647 w 114"/>
              <a:gd name="T25" fmla="*/ 2147483647 h 85"/>
              <a:gd name="T26" fmla="*/ 2147483647 w 114"/>
              <a:gd name="T27" fmla="*/ 2147483647 h 85"/>
              <a:gd name="T28" fmla="*/ 0 w 114"/>
              <a:gd name="T29" fmla="*/ 2147483647 h 85"/>
              <a:gd name="T30" fmla="*/ 2147483647 w 114"/>
              <a:gd name="T31" fmla="*/ 2147483647 h 85"/>
              <a:gd name="T32" fmla="*/ 2147483647 w 114"/>
              <a:gd name="T33" fmla="*/ 2147483647 h 85"/>
              <a:gd name="T34" fmla="*/ 2147483647 w 114"/>
              <a:gd name="T35" fmla="*/ 2147483647 h 85"/>
              <a:gd name="T36" fmla="*/ 2147483647 w 114"/>
              <a:gd name="T37" fmla="*/ 2147483647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3637097" y="3374014"/>
            <a:ext cx="335591" cy="375231"/>
          </a:xfrm>
          <a:custGeom>
            <a:avLst/>
            <a:gdLst>
              <a:gd name="T0" fmla="*/ 2147483647 w 38"/>
              <a:gd name="T1" fmla="*/ 2147483647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0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2147483647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4792029" y="3217201"/>
            <a:ext cx="317740" cy="321094"/>
          </a:xfrm>
          <a:custGeom>
            <a:avLst/>
            <a:gdLst>
              <a:gd name="T0" fmla="*/ 0 w 36"/>
              <a:gd name="T1" fmla="*/ 2147483647 h 35"/>
              <a:gd name="T2" fmla="*/ 2147483647 w 36"/>
              <a:gd name="T3" fmla="*/ 2147483647 h 35"/>
              <a:gd name="T4" fmla="*/ 2147483647 w 36"/>
              <a:gd name="T5" fmla="*/ 2147483647 h 35"/>
              <a:gd name="T6" fmla="*/ 2147483647 w 36"/>
              <a:gd name="T7" fmla="*/ 2147483647 h 35"/>
              <a:gd name="T8" fmla="*/ 2147483647 w 36"/>
              <a:gd name="T9" fmla="*/ 2147483647 h 35"/>
              <a:gd name="T10" fmla="*/ 2147483647 w 36"/>
              <a:gd name="T11" fmla="*/ 2147483647 h 35"/>
              <a:gd name="T12" fmla="*/ 2147483647 w 36"/>
              <a:gd name="T13" fmla="*/ 2147483647 h 35"/>
              <a:gd name="T14" fmla="*/ 2147483647 w 36"/>
              <a:gd name="T15" fmla="*/ 2147483647 h 35"/>
              <a:gd name="T16" fmla="*/ 2147483647 w 36"/>
              <a:gd name="T17" fmla="*/ 2147483647 h 35"/>
              <a:gd name="T18" fmla="*/ 2147483647 w 36"/>
              <a:gd name="T19" fmla="*/ 2147483647 h 35"/>
              <a:gd name="T20" fmla="*/ 2147483647 w 36"/>
              <a:gd name="T21" fmla="*/ 2147483647 h 35"/>
              <a:gd name="T22" fmla="*/ 2147483647 w 36"/>
              <a:gd name="T23" fmla="*/ 2147483647 h 35"/>
              <a:gd name="T24" fmla="*/ 2147483647 w 36"/>
              <a:gd name="T25" fmla="*/ 2147483647 h 35"/>
              <a:gd name="T26" fmla="*/ 2147483647 w 36"/>
              <a:gd name="T27" fmla="*/ 2147483647 h 35"/>
              <a:gd name="T28" fmla="*/ 2147483647 w 36"/>
              <a:gd name="T29" fmla="*/ 2147483647 h 35"/>
              <a:gd name="T30" fmla="*/ 2147483647 w 36"/>
              <a:gd name="T31" fmla="*/ 2147483647 h 35"/>
              <a:gd name="T32" fmla="*/ 2147483647 w 36"/>
              <a:gd name="T33" fmla="*/ 2147483647 h 35"/>
              <a:gd name="T34" fmla="*/ 2147483647 w 36"/>
              <a:gd name="T35" fmla="*/ 2147483647 h 35"/>
              <a:gd name="T36" fmla="*/ 2147483647 w 36"/>
              <a:gd name="T37" fmla="*/ 2147483647 h 35"/>
              <a:gd name="T38" fmla="*/ 2147483647 w 36"/>
              <a:gd name="T39" fmla="*/ 2147483647 h 35"/>
              <a:gd name="T40" fmla="*/ 2147483647 w 36"/>
              <a:gd name="T41" fmla="*/ 0 h 35"/>
              <a:gd name="T42" fmla="*/ 2147483647 w 36"/>
              <a:gd name="T43" fmla="*/ 0 h 35"/>
              <a:gd name="T44" fmla="*/ 2147483647 w 36"/>
              <a:gd name="T45" fmla="*/ 2147483647 h 35"/>
              <a:gd name="T46" fmla="*/ 0 w 36"/>
              <a:gd name="T47" fmla="*/ 2147483647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4358261" y="3161196"/>
            <a:ext cx="460545" cy="457371"/>
          </a:xfrm>
          <a:custGeom>
            <a:avLst/>
            <a:gdLst>
              <a:gd name="T0" fmla="*/ 2147483647 w 52"/>
              <a:gd name="T1" fmla="*/ 2147483647 h 50"/>
              <a:gd name="T2" fmla="*/ 2147483647 w 52"/>
              <a:gd name="T3" fmla="*/ 2147483647 h 50"/>
              <a:gd name="T4" fmla="*/ 2147483647 w 52"/>
              <a:gd name="T5" fmla="*/ 2147483647 h 50"/>
              <a:gd name="T6" fmla="*/ 0 w 52"/>
              <a:gd name="T7" fmla="*/ 2147483647 h 50"/>
              <a:gd name="T8" fmla="*/ 0 w 52"/>
              <a:gd name="T9" fmla="*/ 2147483647 h 50"/>
              <a:gd name="T10" fmla="*/ 2147483647 w 52"/>
              <a:gd name="T11" fmla="*/ 2147483647 h 50"/>
              <a:gd name="T12" fmla="*/ 2147483647 w 52"/>
              <a:gd name="T13" fmla="*/ 2147483647 h 50"/>
              <a:gd name="T14" fmla="*/ 2147483647 w 52"/>
              <a:gd name="T15" fmla="*/ 2147483647 h 50"/>
              <a:gd name="T16" fmla="*/ 2147483647 w 52"/>
              <a:gd name="T17" fmla="*/ 2147483647 h 50"/>
              <a:gd name="T18" fmla="*/ 2147483647 w 52"/>
              <a:gd name="T19" fmla="*/ 2147483647 h 50"/>
              <a:gd name="T20" fmla="*/ 2147483647 w 52"/>
              <a:gd name="T21" fmla="*/ 2147483647 h 50"/>
              <a:gd name="T22" fmla="*/ 2147483647 w 52"/>
              <a:gd name="T23" fmla="*/ 2147483647 h 50"/>
              <a:gd name="T24" fmla="*/ 2147483647 w 52"/>
              <a:gd name="T25" fmla="*/ 2147483647 h 50"/>
              <a:gd name="T26" fmla="*/ 2147483647 w 52"/>
              <a:gd name="T27" fmla="*/ 2147483647 h 50"/>
              <a:gd name="T28" fmla="*/ 2147483647 w 52"/>
              <a:gd name="T29" fmla="*/ 2147483647 h 50"/>
              <a:gd name="T30" fmla="*/ 2147483647 w 52"/>
              <a:gd name="T31" fmla="*/ 2147483647 h 50"/>
              <a:gd name="T32" fmla="*/ 2147483647 w 52"/>
              <a:gd name="T33" fmla="*/ 2147483647 h 50"/>
              <a:gd name="T34" fmla="*/ 2147483647 w 52"/>
              <a:gd name="T35" fmla="*/ 2147483647 h 50"/>
              <a:gd name="T36" fmla="*/ 2147483647 w 52"/>
              <a:gd name="T37" fmla="*/ 2147483647 h 50"/>
              <a:gd name="T38" fmla="*/ 2147483647 w 52"/>
              <a:gd name="T39" fmla="*/ 2147483647 h 50"/>
              <a:gd name="T40" fmla="*/ 2147483647 w 52"/>
              <a:gd name="T41" fmla="*/ 2147483647 h 50"/>
              <a:gd name="T42" fmla="*/ 2147483647 w 52"/>
              <a:gd name="T43" fmla="*/ 2147483647 h 50"/>
              <a:gd name="T44" fmla="*/ 2147483647 w 52"/>
              <a:gd name="T45" fmla="*/ 2147483647 h 50"/>
              <a:gd name="T46" fmla="*/ 2147483647 w 52"/>
              <a:gd name="T47" fmla="*/ 2147483647 h 50"/>
              <a:gd name="T48" fmla="*/ 2147483647 w 52"/>
              <a:gd name="T49" fmla="*/ 2147483647 h 50"/>
              <a:gd name="T50" fmla="*/ 2147483647 w 52"/>
              <a:gd name="T51" fmla="*/ 2147483647 h 50"/>
              <a:gd name="T52" fmla="*/ 2147483647 w 52"/>
              <a:gd name="T53" fmla="*/ 2147483647 h 50"/>
              <a:gd name="T54" fmla="*/ 2147483647 w 52"/>
              <a:gd name="T55" fmla="*/ 2147483647 h 50"/>
              <a:gd name="T56" fmla="*/ 2147483647 w 52"/>
              <a:gd name="T57" fmla="*/ 2147483647 h 50"/>
              <a:gd name="T58" fmla="*/ 2147483647 w 52"/>
              <a:gd name="T59" fmla="*/ 2147483647 h 50"/>
              <a:gd name="T60" fmla="*/ 2147483647 w 52"/>
              <a:gd name="T61" fmla="*/ 2147483647 h 50"/>
              <a:gd name="T62" fmla="*/ 2147483647 w 52"/>
              <a:gd name="T63" fmla="*/ 2147483647 h 50"/>
              <a:gd name="T64" fmla="*/ 2147483647 w 52"/>
              <a:gd name="T65" fmla="*/ 2147483647 h 50"/>
              <a:gd name="T66" fmla="*/ 2147483647 w 52"/>
              <a:gd name="T67" fmla="*/ 0 h 50"/>
              <a:gd name="T68" fmla="*/ 2147483647 w 52"/>
              <a:gd name="T69" fmla="*/ 2147483647 h 50"/>
              <a:gd name="T70" fmla="*/ 2147483647 w 52"/>
              <a:gd name="T71" fmla="*/ 2147483647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4313634" y="3024917"/>
            <a:ext cx="116030" cy="227753"/>
          </a:xfrm>
          <a:custGeom>
            <a:avLst/>
            <a:gdLst>
              <a:gd name="T0" fmla="*/ 2147483647 w 78"/>
              <a:gd name="T1" fmla="*/ 2147483647 h 150"/>
              <a:gd name="T2" fmla="*/ 2147483647 w 78"/>
              <a:gd name="T3" fmla="*/ 2147483647 h 150"/>
              <a:gd name="T4" fmla="*/ 2147483647 w 78"/>
              <a:gd name="T5" fmla="*/ 2147483647 h 150"/>
              <a:gd name="T6" fmla="*/ 0 w 78"/>
              <a:gd name="T7" fmla="*/ 2147483647 h 150"/>
              <a:gd name="T8" fmla="*/ 0 w 78"/>
              <a:gd name="T9" fmla="*/ 2147483647 h 150"/>
              <a:gd name="T10" fmla="*/ 2147483647 w 78"/>
              <a:gd name="T11" fmla="*/ 2147483647 h 150"/>
              <a:gd name="T12" fmla="*/ 2147483647 w 78"/>
              <a:gd name="T13" fmla="*/ 2147483647 h 150"/>
              <a:gd name="T14" fmla="*/ 2147483647 w 78"/>
              <a:gd name="T15" fmla="*/ 2147483647 h 150"/>
              <a:gd name="T16" fmla="*/ 2147483647 w 78"/>
              <a:gd name="T17" fmla="*/ 2147483647 h 150"/>
              <a:gd name="T18" fmla="*/ 2147483647 w 78"/>
              <a:gd name="T19" fmla="*/ 2147483647 h 150"/>
              <a:gd name="T20" fmla="*/ 2147483647 w 78"/>
              <a:gd name="T21" fmla="*/ 2147483647 h 150"/>
              <a:gd name="T22" fmla="*/ 2147483647 w 78"/>
              <a:gd name="T23" fmla="*/ 2147483647 h 150"/>
              <a:gd name="T24" fmla="*/ 2147483647 w 78"/>
              <a:gd name="T25" fmla="*/ 2147483647 h 150"/>
              <a:gd name="T26" fmla="*/ 2147483647 w 78"/>
              <a:gd name="T27" fmla="*/ 2147483647 h 150"/>
              <a:gd name="T28" fmla="*/ 2147483647 w 78"/>
              <a:gd name="T29" fmla="*/ 2147483647 h 150"/>
              <a:gd name="T30" fmla="*/ 2147483647 w 78"/>
              <a:gd name="T31" fmla="*/ 2147483647 h 150"/>
              <a:gd name="T32" fmla="*/ 2147483647 w 78"/>
              <a:gd name="T33" fmla="*/ 2147483647 h 150"/>
              <a:gd name="T34" fmla="*/ 2147483647 w 78"/>
              <a:gd name="T35" fmla="*/ 2147483647 h 150"/>
              <a:gd name="T36" fmla="*/ 2147483647 w 78"/>
              <a:gd name="T37" fmla="*/ 0 h 150"/>
              <a:gd name="T38" fmla="*/ 2147483647 w 78"/>
              <a:gd name="T39" fmla="*/ 0 h 150"/>
              <a:gd name="T40" fmla="*/ 2147483647 w 78"/>
              <a:gd name="T41" fmla="*/ 2147483647 h 150"/>
              <a:gd name="T42" fmla="*/ 2147483647 w 78"/>
              <a:gd name="T43" fmla="*/ 2147483647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3744201" y="3079055"/>
            <a:ext cx="333805" cy="266955"/>
          </a:xfrm>
          <a:custGeom>
            <a:avLst/>
            <a:gdLst>
              <a:gd name="T0" fmla="*/ 2147483647 w 228"/>
              <a:gd name="T1" fmla="*/ 2147483647 h 174"/>
              <a:gd name="T2" fmla="*/ 2147483647 w 228"/>
              <a:gd name="T3" fmla="*/ 2147483647 h 174"/>
              <a:gd name="T4" fmla="*/ 2147483647 w 228"/>
              <a:gd name="T5" fmla="*/ 2147483647 h 174"/>
              <a:gd name="T6" fmla="*/ 2147483647 w 228"/>
              <a:gd name="T7" fmla="*/ 2147483647 h 174"/>
              <a:gd name="T8" fmla="*/ 2147483647 w 228"/>
              <a:gd name="T9" fmla="*/ 2147483647 h 174"/>
              <a:gd name="T10" fmla="*/ 2147483647 w 228"/>
              <a:gd name="T11" fmla="*/ 2147483647 h 174"/>
              <a:gd name="T12" fmla="*/ 2147483647 w 228"/>
              <a:gd name="T13" fmla="*/ 2147483647 h 174"/>
              <a:gd name="T14" fmla="*/ 2147483647 w 228"/>
              <a:gd name="T15" fmla="*/ 2147483647 h 174"/>
              <a:gd name="T16" fmla="*/ 2147483647 w 228"/>
              <a:gd name="T17" fmla="*/ 2147483647 h 174"/>
              <a:gd name="T18" fmla="*/ 2147483647 w 228"/>
              <a:gd name="T19" fmla="*/ 2147483647 h 174"/>
              <a:gd name="T20" fmla="*/ 2147483647 w 228"/>
              <a:gd name="T21" fmla="*/ 2147483647 h 174"/>
              <a:gd name="T22" fmla="*/ 2147483647 w 228"/>
              <a:gd name="T23" fmla="*/ 2147483647 h 174"/>
              <a:gd name="T24" fmla="*/ 2147483647 w 228"/>
              <a:gd name="T25" fmla="*/ 2147483647 h 174"/>
              <a:gd name="T26" fmla="*/ 2147483647 w 228"/>
              <a:gd name="T27" fmla="*/ 0 h 174"/>
              <a:gd name="T28" fmla="*/ 2147483647 w 228"/>
              <a:gd name="T29" fmla="*/ 2147483647 h 174"/>
              <a:gd name="T30" fmla="*/ 2147483647 w 228"/>
              <a:gd name="T31" fmla="*/ 2147483647 h 174"/>
              <a:gd name="T32" fmla="*/ 2147483647 w 228"/>
              <a:gd name="T33" fmla="*/ 2147483647 h 174"/>
              <a:gd name="T34" fmla="*/ 2147483647 w 228"/>
              <a:gd name="T35" fmla="*/ 2147483647 h 174"/>
              <a:gd name="T36" fmla="*/ 2147483647 w 228"/>
              <a:gd name="T37" fmla="*/ 2147483647 h 174"/>
              <a:gd name="T38" fmla="*/ 0 w 228"/>
              <a:gd name="T39" fmla="*/ 2147483647 h 174"/>
              <a:gd name="T40" fmla="*/ 2147483647 w 228"/>
              <a:gd name="T41" fmla="*/ 2147483647 h 174"/>
              <a:gd name="T42" fmla="*/ 2147483647 w 228"/>
              <a:gd name="T43" fmla="*/ 2147483647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3644238" y="3346012"/>
            <a:ext cx="230272" cy="209085"/>
          </a:xfrm>
          <a:custGeom>
            <a:avLst/>
            <a:gdLst>
              <a:gd name="T0" fmla="*/ 2147483647 w 26"/>
              <a:gd name="T1" fmla="*/ 2147483647 h 23"/>
              <a:gd name="T2" fmla="*/ 2147483647 w 26"/>
              <a:gd name="T3" fmla="*/ 2147483647 h 23"/>
              <a:gd name="T4" fmla="*/ 2147483647 w 26"/>
              <a:gd name="T5" fmla="*/ 2147483647 h 23"/>
              <a:gd name="T6" fmla="*/ 2147483647 w 26"/>
              <a:gd name="T7" fmla="*/ 2147483647 h 23"/>
              <a:gd name="T8" fmla="*/ 2147483647 w 26"/>
              <a:gd name="T9" fmla="*/ 2147483647 h 23"/>
              <a:gd name="T10" fmla="*/ 2147483647 w 26"/>
              <a:gd name="T11" fmla="*/ 2147483647 h 23"/>
              <a:gd name="T12" fmla="*/ 2147483647 w 26"/>
              <a:gd name="T13" fmla="*/ 0 h 23"/>
              <a:gd name="T14" fmla="*/ 2147483647 w 26"/>
              <a:gd name="T15" fmla="*/ 0 h 23"/>
              <a:gd name="T16" fmla="*/ 2147483647 w 26"/>
              <a:gd name="T17" fmla="*/ 2147483647 h 23"/>
              <a:gd name="T18" fmla="*/ 2147483647 w 26"/>
              <a:gd name="T19" fmla="*/ 2147483647 h 23"/>
              <a:gd name="T20" fmla="*/ 0 w 26"/>
              <a:gd name="T21" fmla="*/ 2147483647 h 23"/>
              <a:gd name="T22" fmla="*/ 2147483647 w 26"/>
              <a:gd name="T23" fmla="*/ 2147483647 h 23"/>
              <a:gd name="T24" fmla="*/ 2147483647 w 26"/>
              <a:gd name="T25" fmla="*/ 2147483647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3654949" y="3812717"/>
            <a:ext cx="69617" cy="56005"/>
          </a:xfrm>
          <a:custGeom>
            <a:avLst/>
            <a:gdLst>
              <a:gd name="T0" fmla="*/ 2147483647 w 48"/>
              <a:gd name="T1" fmla="*/ 2147483647 h 36"/>
              <a:gd name="T2" fmla="*/ 2147483647 w 48"/>
              <a:gd name="T3" fmla="*/ 2147483647 h 36"/>
              <a:gd name="T4" fmla="*/ 2147483647 w 48"/>
              <a:gd name="T5" fmla="*/ 0 h 36"/>
              <a:gd name="T6" fmla="*/ 2147483647 w 48"/>
              <a:gd name="T7" fmla="*/ 0 h 36"/>
              <a:gd name="T8" fmla="*/ 2147483647 w 48"/>
              <a:gd name="T9" fmla="*/ 2147483647 h 36"/>
              <a:gd name="T10" fmla="*/ 0 w 48"/>
              <a:gd name="T11" fmla="*/ 2147483647 h 36"/>
              <a:gd name="T12" fmla="*/ 2147483647 w 48"/>
              <a:gd name="T13" fmla="*/ 2147483647 h 36"/>
              <a:gd name="T14" fmla="*/ 2147483647 w 48"/>
              <a:gd name="T15" fmla="*/ 2147483647 h 36"/>
              <a:gd name="T16" fmla="*/ 2147483647 w 48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4722413" y="3493491"/>
            <a:ext cx="456974" cy="586183"/>
          </a:xfrm>
          <a:custGeom>
            <a:avLst/>
            <a:gdLst>
              <a:gd name="T0" fmla="*/ 2147483647 w 52"/>
              <a:gd name="T1" fmla="*/ 2147483647 h 64"/>
              <a:gd name="T2" fmla="*/ 2147483647 w 52"/>
              <a:gd name="T3" fmla="*/ 2147483647 h 64"/>
              <a:gd name="T4" fmla="*/ 2147483647 w 52"/>
              <a:gd name="T5" fmla="*/ 2147483647 h 64"/>
              <a:gd name="T6" fmla="*/ 2147483647 w 52"/>
              <a:gd name="T7" fmla="*/ 2147483647 h 64"/>
              <a:gd name="T8" fmla="*/ 2147483647 w 52"/>
              <a:gd name="T9" fmla="*/ 2147483647 h 64"/>
              <a:gd name="T10" fmla="*/ 2147483647 w 52"/>
              <a:gd name="T11" fmla="*/ 2147483647 h 64"/>
              <a:gd name="T12" fmla="*/ 2147483647 w 52"/>
              <a:gd name="T13" fmla="*/ 2147483647 h 64"/>
              <a:gd name="T14" fmla="*/ 2147483647 w 52"/>
              <a:gd name="T15" fmla="*/ 2147483647 h 64"/>
              <a:gd name="T16" fmla="*/ 2147483647 w 52"/>
              <a:gd name="T17" fmla="*/ 2147483647 h 64"/>
              <a:gd name="T18" fmla="*/ 0 w 52"/>
              <a:gd name="T19" fmla="*/ 2147483647 h 64"/>
              <a:gd name="T20" fmla="*/ 2147483647 w 52"/>
              <a:gd name="T21" fmla="*/ 2147483647 h 64"/>
              <a:gd name="T22" fmla="*/ 2147483647 w 52"/>
              <a:gd name="T23" fmla="*/ 2147483647 h 64"/>
              <a:gd name="T24" fmla="*/ 2147483647 w 52"/>
              <a:gd name="T25" fmla="*/ 2147483647 h 64"/>
              <a:gd name="T26" fmla="*/ 2147483647 w 52"/>
              <a:gd name="T27" fmla="*/ 2147483647 h 64"/>
              <a:gd name="T28" fmla="*/ 2147483647 w 52"/>
              <a:gd name="T29" fmla="*/ 2147483647 h 64"/>
              <a:gd name="T30" fmla="*/ 2147483647 w 52"/>
              <a:gd name="T31" fmla="*/ 2147483647 h 64"/>
              <a:gd name="T32" fmla="*/ 2147483647 w 52"/>
              <a:gd name="T33" fmla="*/ 2147483647 h 64"/>
              <a:gd name="T34" fmla="*/ 2147483647 w 52"/>
              <a:gd name="T35" fmla="*/ 2147483647 h 64"/>
              <a:gd name="T36" fmla="*/ 2147483647 w 52"/>
              <a:gd name="T37" fmla="*/ 2147483647 h 64"/>
              <a:gd name="T38" fmla="*/ 2147483647 w 52"/>
              <a:gd name="T39" fmla="*/ 2147483647 h 64"/>
              <a:gd name="T40" fmla="*/ 2147483647 w 52"/>
              <a:gd name="T41" fmla="*/ 2147483647 h 64"/>
              <a:gd name="T42" fmla="*/ 2147483647 w 52"/>
              <a:gd name="T43" fmla="*/ 2147483647 h 64"/>
              <a:gd name="T44" fmla="*/ 2147483647 w 52"/>
              <a:gd name="T45" fmla="*/ 2147483647 h 64"/>
              <a:gd name="T46" fmla="*/ 2147483647 w 52"/>
              <a:gd name="T47" fmla="*/ 2147483647 h 64"/>
              <a:gd name="T48" fmla="*/ 2147483647 w 52"/>
              <a:gd name="T49" fmla="*/ 2147483647 h 64"/>
              <a:gd name="T50" fmla="*/ 2147483647 w 52"/>
              <a:gd name="T51" fmla="*/ 2147483647 h 64"/>
              <a:gd name="T52" fmla="*/ 2147483647 w 52"/>
              <a:gd name="T53" fmla="*/ 2147483647 h 64"/>
              <a:gd name="T54" fmla="*/ 2147483647 w 52"/>
              <a:gd name="T55" fmla="*/ 2147483647 h 64"/>
              <a:gd name="T56" fmla="*/ 2147483647 w 52"/>
              <a:gd name="T57" fmla="*/ 2147483647 h 64"/>
              <a:gd name="T58" fmla="*/ 2147483647 w 52"/>
              <a:gd name="T59" fmla="*/ 2147483647 h 64"/>
              <a:gd name="T60" fmla="*/ 2147483647 w 52"/>
              <a:gd name="T61" fmla="*/ 2147483647 h 64"/>
              <a:gd name="T62" fmla="*/ 2147483647 w 52"/>
              <a:gd name="T63" fmla="*/ 2147483647 h 64"/>
              <a:gd name="T64" fmla="*/ 2147483647 w 52"/>
              <a:gd name="T65" fmla="*/ 2147483647 h 64"/>
              <a:gd name="T66" fmla="*/ 2147483647 w 52"/>
              <a:gd name="T67" fmla="*/ 2147483647 h 64"/>
              <a:gd name="T68" fmla="*/ 2147483647 w 52"/>
              <a:gd name="T69" fmla="*/ 2147483647 h 64"/>
              <a:gd name="T70" fmla="*/ 2147483647 w 52"/>
              <a:gd name="T71" fmla="*/ 0 h 64"/>
              <a:gd name="T72" fmla="*/ 2147483647 w 52"/>
              <a:gd name="T73" fmla="*/ 2147483647 h 64"/>
              <a:gd name="T74" fmla="*/ 2147483647 w 52"/>
              <a:gd name="T75" fmla="*/ 2147483647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3874510" y="3878057"/>
            <a:ext cx="167795" cy="173615"/>
          </a:xfrm>
          <a:custGeom>
            <a:avLst/>
            <a:gdLst>
              <a:gd name="T0" fmla="*/ 2147483647 w 19"/>
              <a:gd name="T1" fmla="*/ 2147483647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2147483647 w 19"/>
              <a:gd name="T11" fmla="*/ 2147483647 h 19"/>
              <a:gd name="T12" fmla="*/ 2147483647 w 19"/>
              <a:gd name="T13" fmla="*/ 0 h 19"/>
              <a:gd name="T14" fmla="*/ 2147483647 w 19"/>
              <a:gd name="T15" fmla="*/ 0 h 19"/>
              <a:gd name="T16" fmla="*/ 2147483647 w 19"/>
              <a:gd name="T17" fmla="*/ 0 h 19"/>
              <a:gd name="T18" fmla="*/ 2147483647 w 19"/>
              <a:gd name="T19" fmla="*/ 2147483647 h 19"/>
              <a:gd name="T20" fmla="*/ 2147483647 w 19"/>
              <a:gd name="T21" fmla="*/ 2147483647 h 19"/>
              <a:gd name="T22" fmla="*/ 2147483647 w 19"/>
              <a:gd name="T23" fmla="*/ 2147483647 h 19"/>
              <a:gd name="T24" fmla="*/ 2147483647 w 19"/>
              <a:gd name="T25" fmla="*/ 2147483647 h 19"/>
              <a:gd name="T26" fmla="*/ 0 w 19"/>
              <a:gd name="T27" fmla="*/ 2147483647 h 19"/>
              <a:gd name="T28" fmla="*/ 2147483647 w 19"/>
              <a:gd name="T29" fmla="*/ 2147483647 h 19"/>
              <a:gd name="T30" fmla="*/ 2147483647 w 19"/>
              <a:gd name="T31" fmla="*/ 2147483647 h 19"/>
              <a:gd name="T32" fmla="*/ 2147483647 w 19"/>
              <a:gd name="T33" fmla="*/ 2147483647 h 19"/>
              <a:gd name="T34" fmla="*/ 2147483647 w 19"/>
              <a:gd name="T35" fmla="*/ 2147483647 h 19"/>
              <a:gd name="T36" fmla="*/ 2147483647 w 19"/>
              <a:gd name="T37" fmla="*/ 2147483647 h 19"/>
              <a:gd name="T38" fmla="*/ 2147483647 w 19"/>
              <a:gd name="T39" fmla="*/ 2147483647 h 19"/>
              <a:gd name="T40" fmla="*/ 2147483647 w 19"/>
              <a:gd name="T41" fmla="*/ 2147483647 h 19"/>
              <a:gd name="T42" fmla="*/ 2147483647 w 19"/>
              <a:gd name="T43" fmla="*/ 2147483647 h 19"/>
              <a:gd name="T44" fmla="*/ 2147483647 w 19"/>
              <a:gd name="T45" fmla="*/ 2147483647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3788827" y="3943396"/>
            <a:ext cx="119599" cy="108276"/>
          </a:xfrm>
          <a:custGeom>
            <a:avLst/>
            <a:gdLst>
              <a:gd name="T0" fmla="*/ 2147483647 w 14"/>
              <a:gd name="T1" fmla="*/ 2147483647 h 12"/>
              <a:gd name="T2" fmla="*/ 2147483647 w 14"/>
              <a:gd name="T3" fmla="*/ 2147483647 h 12"/>
              <a:gd name="T4" fmla="*/ 2147483647 w 14"/>
              <a:gd name="T5" fmla="*/ 2147483647 h 12"/>
              <a:gd name="T6" fmla="*/ 2147483647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0 h 12"/>
              <a:gd name="T12" fmla="*/ 2147483647 w 14"/>
              <a:gd name="T13" fmla="*/ 2147483647 h 12"/>
              <a:gd name="T14" fmla="*/ 2147483647 w 14"/>
              <a:gd name="T15" fmla="*/ 2147483647 h 12"/>
              <a:gd name="T16" fmla="*/ 0 w 14"/>
              <a:gd name="T17" fmla="*/ 2147483647 h 12"/>
              <a:gd name="T18" fmla="*/ 2147483647 w 14"/>
              <a:gd name="T19" fmla="*/ 2147483647 h 12"/>
              <a:gd name="T20" fmla="*/ 2147483647 w 14"/>
              <a:gd name="T21" fmla="*/ 2147483647 h 12"/>
              <a:gd name="T22" fmla="*/ 2147483647 w 14"/>
              <a:gd name="T23" fmla="*/ 2147483647 h 12"/>
              <a:gd name="T24" fmla="*/ 2147483647 w 14"/>
              <a:gd name="T25" fmla="*/ 2147483647 h 12"/>
              <a:gd name="T26" fmla="*/ 2147483647 w 14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3733491" y="3906059"/>
            <a:ext cx="89253" cy="82140"/>
          </a:xfrm>
          <a:custGeom>
            <a:avLst/>
            <a:gdLst>
              <a:gd name="T0" fmla="*/ 2147483647 w 60"/>
              <a:gd name="T1" fmla="*/ 2147483647 h 54"/>
              <a:gd name="T2" fmla="*/ 2147483647 w 60"/>
              <a:gd name="T3" fmla="*/ 2147483647 h 54"/>
              <a:gd name="T4" fmla="*/ 2147483647 w 60"/>
              <a:gd name="T5" fmla="*/ 2147483647 h 54"/>
              <a:gd name="T6" fmla="*/ 2147483647 w 60"/>
              <a:gd name="T7" fmla="*/ 0 h 54"/>
              <a:gd name="T8" fmla="*/ 2147483647 w 60"/>
              <a:gd name="T9" fmla="*/ 0 h 54"/>
              <a:gd name="T10" fmla="*/ 2147483647 w 60"/>
              <a:gd name="T11" fmla="*/ 2147483647 h 54"/>
              <a:gd name="T12" fmla="*/ 0 w 60"/>
              <a:gd name="T13" fmla="*/ 2147483647 h 54"/>
              <a:gd name="T14" fmla="*/ 2147483647 w 60"/>
              <a:gd name="T15" fmla="*/ 2147483647 h 54"/>
              <a:gd name="T16" fmla="*/ 2147483647 w 60"/>
              <a:gd name="T17" fmla="*/ 2147483647 h 54"/>
              <a:gd name="T18" fmla="*/ 2147483647 w 60"/>
              <a:gd name="T19" fmla="*/ 2147483647 h 54"/>
              <a:gd name="T20" fmla="*/ 2147483647 w 60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3863800" y="3346012"/>
            <a:ext cx="10710" cy="280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15000"/>
              </a:spcBef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3863800" y="3024917"/>
            <a:ext cx="576574" cy="593651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3863800" y="3024917"/>
            <a:ext cx="576574" cy="593651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5506053" y="3013717"/>
            <a:ext cx="28561" cy="20536"/>
          </a:xfrm>
          <a:custGeom>
            <a:avLst/>
            <a:gdLst>
              <a:gd name="T0" fmla="*/ 0 w 18"/>
              <a:gd name="T1" fmla="*/ 0 h 12"/>
              <a:gd name="T2" fmla="*/ 2147483647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5464997" y="2968912"/>
            <a:ext cx="16065" cy="28003"/>
          </a:xfrm>
          <a:custGeom>
            <a:avLst/>
            <a:gdLst>
              <a:gd name="T0" fmla="*/ 0 w 12"/>
              <a:gd name="T1" fmla="*/ 0 h 18"/>
              <a:gd name="T2" fmla="*/ 2147483647 w 12"/>
              <a:gd name="T3" fmla="*/ 2147483647 h 18"/>
              <a:gd name="T4" fmla="*/ 2147483647 w 12"/>
              <a:gd name="T5" fmla="*/ 2147483647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4684926" y="1307438"/>
            <a:ext cx="299890" cy="688860"/>
          </a:xfrm>
          <a:custGeom>
            <a:avLst/>
            <a:gdLst>
              <a:gd name="T0" fmla="*/ 2147483647 w 34"/>
              <a:gd name="T1" fmla="*/ 2147483647 h 75"/>
              <a:gd name="T2" fmla="*/ 2147483647 w 34"/>
              <a:gd name="T3" fmla="*/ 2147483647 h 75"/>
              <a:gd name="T4" fmla="*/ 2147483647 w 34"/>
              <a:gd name="T5" fmla="*/ 2147483647 h 75"/>
              <a:gd name="T6" fmla="*/ 2147483647 w 34"/>
              <a:gd name="T7" fmla="*/ 2147483647 h 75"/>
              <a:gd name="T8" fmla="*/ 2147483647 w 34"/>
              <a:gd name="T9" fmla="*/ 2147483647 h 75"/>
              <a:gd name="T10" fmla="*/ 2147483647 w 34"/>
              <a:gd name="T11" fmla="*/ 2147483647 h 75"/>
              <a:gd name="T12" fmla="*/ 2147483647 w 34"/>
              <a:gd name="T13" fmla="*/ 2147483647 h 75"/>
              <a:gd name="T14" fmla="*/ 2147483647 w 34"/>
              <a:gd name="T15" fmla="*/ 2147483647 h 75"/>
              <a:gd name="T16" fmla="*/ 2147483647 w 34"/>
              <a:gd name="T17" fmla="*/ 2147483647 h 75"/>
              <a:gd name="T18" fmla="*/ 2147483647 w 34"/>
              <a:gd name="T19" fmla="*/ 2147483647 h 75"/>
              <a:gd name="T20" fmla="*/ 2147483647 w 34"/>
              <a:gd name="T21" fmla="*/ 2147483647 h 75"/>
              <a:gd name="T22" fmla="*/ 2147483647 w 34"/>
              <a:gd name="T23" fmla="*/ 2147483647 h 75"/>
              <a:gd name="T24" fmla="*/ 2147483647 w 34"/>
              <a:gd name="T25" fmla="*/ 2147483647 h 75"/>
              <a:gd name="T26" fmla="*/ 2147483647 w 34"/>
              <a:gd name="T27" fmla="*/ 2147483647 h 75"/>
              <a:gd name="T28" fmla="*/ 2147483647 w 34"/>
              <a:gd name="T29" fmla="*/ 2147483647 h 75"/>
              <a:gd name="T30" fmla="*/ 2147483647 w 34"/>
              <a:gd name="T31" fmla="*/ 2147483647 h 75"/>
              <a:gd name="T32" fmla="*/ 2147483647 w 34"/>
              <a:gd name="T33" fmla="*/ 2147483647 h 75"/>
              <a:gd name="T34" fmla="*/ 2147483647 w 34"/>
              <a:gd name="T35" fmla="*/ 2147483647 h 75"/>
              <a:gd name="T36" fmla="*/ 2147483647 w 34"/>
              <a:gd name="T37" fmla="*/ 2147483647 h 75"/>
              <a:gd name="T38" fmla="*/ 2147483647 w 34"/>
              <a:gd name="T39" fmla="*/ 2147483647 h 75"/>
              <a:gd name="T40" fmla="*/ 2147483647 w 34"/>
              <a:gd name="T41" fmla="*/ 2147483647 h 75"/>
              <a:gd name="T42" fmla="*/ 2147483647 w 34"/>
              <a:gd name="T43" fmla="*/ 0 h 75"/>
              <a:gd name="T44" fmla="*/ 2147483647 w 34"/>
              <a:gd name="T45" fmla="*/ 2147483647 h 75"/>
              <a:gd name="T46" fmla="*/ 2147483647 w 34"/>
              <a:gd name="T47" fmla="*/ 2147483647 h 75"/>
              <a:gd name="T48" fmla="*/ 2147483647 w 34"/>
              <a:gd name="T49" fmla="*/ 2147483647 h 75"/>
              <a:gd name="T50" fmla="*/ 2147483647 w 34"/>
              <a:gd name="T51" fmla="*/ 2147483647 h 75"/>
              <a:gd name="T52" fmla="*/ 2147483647 w 34"/>
              <a:gd name="T53" fmla="*/ 2147483647 h 75"/>
              <a:gd name="T54" fmla="*/ 2147483647 w 34"/>
              <a:gd name="T55" fmla="*/ 2147483647 h 75"/>
              <a:gd name="T56" fmla="*/ 2147483647 w 34"/>
              <a:gd name="T57" fmla="*/ 2147483647 h 75"/>
              <a:gd name="T58" fmla="*/ 2147483647 w 34"/>
              <a:gd name="T59" fmla="*/ 2147483647 h 75"/>
              <a:gd name="T60" fmla="*/ 2147483647 w 34"/>
              <a:gd name="T61" fmla="*/ 2147483647 h 75"/>
              <a:gd name="T62" fmla="*/ 2147483647 w 34"/>
              <a:gd name="T63" fmla="*/ 2147483647 h 75"/>
              <a:gd name="T64" fmla="*/ 0 w 34"/>
              <a:gd name="T65" fmla="*/ 2147483647 h 75"/>
              <a:gd name="T66" fmla="*/ 2147483647 w 34"/>
              <a:gd name="T67" fmla="*/ 2147483647 h 75"/>
              <a:gd name="T68" fmla="*/ 2147483647 w 34"/>
              <a:gd name="T69" fmla="*/ 2147483647 h 75"/>
              <a:gd name="T70" fmla="*/ 2147483647 w 34"/>
              <a:gd name="T71" fmla="*/ 2147483647 h 75"/>
              <a:gd name="T72" fmla="*/ 2147483647 w 34"/>
              <a:gd name="T73" fmla="*/ 2147483647 h 75"/>
              <a:gd name="T74" fmla="*/ 2147483647 w 34"/>
              <a:gd name="T75" fmla="*/ 2147483647 h 75"/>
              <a:gd name="T76" fmla="*/ 2147483647 w 34"/>
              <a:gd name="T77" fmla="*/ 2147483647 h 75"/>
              <a:gd name="T78" fmla="*/ 2147483647 w 34"/>
              <a:gd name="T79" fmla="*/ 2147483647 h 75"/>
              <a:gd name="T80" fmla="*/ 2147483647 w 34"/>
              <a:gd name="T81" fmla="*/ 2147483647 h 75"/>
              <a:gd name="T82" fmla="*/ 2147483647 w 34"/>
              <a:gd name="T83" fmla="*/ 2147483647 h 75"/>
              <a:gd name="T84" fmla="*/ 2147483647 w 34"/>
              <a:gd name="T85" fmla="*/ 2147483647 h 75"/>
              <a:gd name="T86" fmla="*/ 2147483647 w 34"/>
              <a:gd name="T87" fmla="*/ 2147483647 h 75"/>
              <a:gd name="T88" fmla="*/ 2147483647 w 34"/>
              <a:gd name="T89" fmla="*/ 2147483647 h 75"/>
              <a:gd name="T90" fmla="*/ 2147483647 w 34"/>
              <a:gd name="T91" fmla="*/ 2147483647 h 75"/>
              <a:gd name="T92" fmla="*/ 2147483647 w 34"/>
              <a:gd name="T93" fmla="*/ 2147483647 h 75"/>
              <a:gd name="T94" fmla="*/ 2147483647 w 34"/>
              <a:gd name="T95" fmla="*/ 2147483647 h 75"/>
              <a:gd name="T96" fmla="*/ 2147483647 w 34"/>
              <a:gd name="T97" fmla="*/ 2147483647 h 75"/>
              <a:gd name="T98" fmla="*/ 2147483647 w 34"/>
              <a:gd name="T99" fmla="*/ 2147483647 h 75"/>
              <a:gd name="T100" fmla="*/ 2147483647 w 34"/>
              <a:gd name="T101" fmla="*/ 2147483647 h 75"/>
              <a:gd name="T102" fmla="*/ 2147483647 w 34"/>
              <a:gd name="T103" fmla="*/ 2147483647 h 75"/>
              <a:gd name="T104" fmla="*/ 2147483647 w 34"/>
              <a:gd name="T105" fmla="*/ 2147483647 h 75"/>
              <a:gd name="T106" fmla="*/ 2147483647 w 34"/>
              <a:gd name="T107" fmla="*/ 2147483647 h 75"/>
              <a:gd name="T108" fmla="*/ 2147483647 w 34"/>
              <a:gd name="T109" fmla="*/ 2147483647 h 75"/>
              <a:gd name="T110" fmla="*/ 2147483647 w 34"/>
              <a:gd name="T111" fmla="*/ 2147483647 h 75"/>
              <a:gd name="T112" fmla="*/ 2147483647 w 34"/>
              <a:gd name="T113" fmla="*/ 2147483647 h 75"/>
              <a:gd name="T114" fmla="*/ 2147483647 w 34"/>
              <a:gd name="T115" fmla="*/ 2147483647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4993742" y="2399531"/>
            <a:ext cx="17850" cy="9333"/>
          </a:xfrm>
          <a:custGeom>
            <a:avLst/>
            <a:gdLst>
              <a:gd name="T0" fmla="*/ 2147483647 w 12"/>
              <a:gd name="T1" fmla="*/ 2147483647 h 6"/>
              <a:gd name="T2" fmla="*/ 0 w 12"/>
              <a:gd name="T3" fmla="*/ 0 h 6"/>
              <a:gd name="T4" fmla="*/ 0 w 12"/>
              <a:gd name="T5" fmla="*/ 2147483647 h 6"/>
              <a:gd name="T6" fmla="*/ 2147483647 w 1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4879498" y="534572"/>
            <a:ext cx="4264502" cy="2387670"/>
          </a:xfrm>
          <a:custGeom>
            <a:avLst/>
            <a:gdLst>
              <a:gd name="T0" fmla="*/ 2147483647 w 483"/>
              <a:gd name="T1" fmla="*/ 2147483647 h 260"/>
              <a:gd name="T2" fmla="*/ 2147483647 w 483"/>
              <a:gd name="T3" fmla="*/ 2147483647 h 260"/>
              <a:gd name="T4" fmla="*/ 2147483647 w 483"/>
              <a:gd name="T5" fmla="*/ 2147483647 h 260"/>
              <a:gd name="T6" fmla="*/ 2147483647 w 483"/>
              <a:gd name="T7" fmla="*/ 2147483647 h 260"/>
              <a:gd name="T8" fmla="*/ 2147483647 w 483"/>
              <a:gd name="T9" fmla="*/ 2147483647 h 260"/>
              <a:gd name="T10" fmla="*/ 2147483647 w 483"/>
              <a:gd name="T11" fmla="*/ 2147483647 h 260"/>
              <a:gd name="T12" fmla="*/ 2147483647 w 483"/>
              <a:gd name="T13" fmla="*/ 2147483647 h 260"/>
              <a:gd name="T14" fmla="*/ 2147483647 w 483"/>
              <a:gd name="T15" fmla="*/ 2147483647 h 260"/>
              <a:gd name="T16" fmla="*/ 2147483647 w 483"/>
              <a:gd name="T17" fmla="*/ 2147483647 h 260"/>
              <a:gd name="T18" fmla="*/ 2147483647 w 483"/>
              <a:gd name="T19" fmla="*/ 2147483647 h 260"/>
              <a:gd name="T20" fmla="*/ 2147483647 w 483"/>
              <a:gd name="T21" fmla="*/ 2147483647 h 260"/>
              <a:gd name="T22" fmla="*/ 2147483647 w 483"/>
              <a:gd name="T23" fmla="*/ 2147483647 h 260"/>
              <a:gd name="T24" fmla="*/ 2147483647 w 483"/>
              <a:gd name="T25" fmla="*/ 2147483647 h 260"/>
              <a:gd name="T26" fmla="*/ 2147483647 w 483"/>
              <a:gd name="T27" fmla="*/ 2147483647 h 260"/>
              <a:gd name="T28" fmla="*/ 2147483647 w 483"/>
              <a:gd name="T29" fmla="*/ 2147483647 h 260"/>
              <a:gd name="T30" fmla="*/ 2147483647 w 483"/>
              <a:gd name="T31" fmla="*/ 2147483647 h 260"/>
              <a:gd name="T32" fmla="*/ 2147483647 w 483"/>
              <a:gd name="T33" fmla="*/ 2147483647 h 260"/>
              <a:gd name="T34" fmla="*/ 2147483647 w 483"/>
              <a:gd name="T35" fmla="*/ 2147483647 h 260"/>
              <a:gd name="T36" fmla="*/ 2147483647 w 483"/>
              <a:gd name="T37" fmla="*/ 2147483647 h 260"/>
              <a:gd name="T38" fmla="*/ 2147483647 w 483"/>
              <a:gd name="T39" fmla="*/ 2147483647 h 260"/>
              <a:gd name="T40" fmla="*/ 2147483647 w 483"/>
              <a:gd name="T41" fmla="*/ 2147483647 h 260"/>
              <a:gd name="T42" fmla="*/ 2147483647 w 483"/>
              <a:gd name="T43" fmla="*/ 2147483647 h 260"/>
              <a:gd name="T44" fmla="*/ 2147483647 w 483"/>
              <a:gd name="T45" fmla="*/ 2147483647 h 260"/>
              <a:gd name="T46" fmla="*/ 2147483647 w 483"/>
              <a:gd name="T47" fmla="*/ 2147483647 h 260"/>
              <a:gd name="T48" fmla="*/ 2147483647 w 483"/>
              <a:gd name="T49" fmla="*/ 2147483647 h 260"/>
              <a:gd name="T50" fmla="*/ 2147483647 w 483"/>
              <a:gd name="T51" fmla="*/ 2147483647 h 260"/>
              <a:gd name="T52" fmla="*/ 2147483647 w 483"/>
              <a:gd name="T53" fmla="*/ 2147483647 h 260"/>
              <a:gd name="T54" fmla="*/ 2147483647 w 483"/>
              <a:gd name="T55" fmla="*/ 2147483647 h 260"/>
              <a:gd name="T56" fmla="*/ 2147483647 w 483"/>
              <a:gd name="T57" fmla="*/ 2147483647 h 260"/>
              <a:gd name="T58" fmla="*/ 2147483647 w 483"/>
              <a:gd name="T59" fmla="*/ 2147483647 h 260"/>
              <a:gd name="T60" fmla="*/ 2147483647 w 483"/>
              <a:gd name="T61" fmla="*/ 2147483647 h 260"/>
              <a:gd name="T62" fmla="*/ 2147483647 w 483"/>
              <a:gd name="T63" fmla="*/ 2147483647 h 260"/>
              <a:gd name="T64" fmla="*/ 2147483647 w 483"/>
              <a:gd name="T65" fmla="*/ 2147483647 h 260"/>
              <a:gd name="T66" fmla="*/ 2147483647 w 483"/>
              <a:gd name="T67" fmla="*/ 2147483647 h 260"/>
              <a:gd name="T68" fmla="*/ 2147483647 w 483"/>
              <a:gd name="T69" fmla="*/ 2147483647 h 260"/>
              <a:gd name="T70" fmla="*/ 2147483647 w 483"/>
              <a:gd name="T71" fmla="*/ 2147483647 h 260"/>
              <a:gd name="T72" fmla="*/ 2147483647 w 483"/>
              <a:gd name="T73" fmla="*/ 2147483647 h 260"/>
              <a:gd name="T74" fmla="*/ 2147483647 w 483"/>
              <a:gd name="T75" fmla="*/ 2147483647 h 260"/>
              <a:gd name="T76" fmla="*/ 2147483647 w 483"/>
              <a:gd name="T77" fmla="*/ 2147483647 h 260"/>
              <a:gd name="T78" fmla="*/ 2147483647 w 483"/>
              <a:gd name="T79" fmla="*/ 2147483647 h 260"/>
              <a:gd name="T80" fmla="*/ 2147483647 w 483"/>
              <a:gd name="T81" fmla="*/ 2147483647 h 260"/>
              <a:gd name="T82" fmla="*/ 2147483647 w 483"/>
              <a:gd name="T83" fmla="*/ 2147483647 h 260"/>
              <a:gd name="T84" fmla="*/ 2147483647 w 483"/>
              <a:gd name="T85" fmla="*/ 2147483647 h 260"/>
              <a:gd name="T86" fmla="*/ 2147483647 w 483"/>
              <a:gd name="T87" fmla="*/ 2147483647 h 260"/>
              <a:gd name="T88" fmla="*/ 2147483647 w 483"/>
              <a:gd name="T89" fmla="*/ 2147483647 h 260"/>
              <a:gd name="T90" fmla="*/ 2147483647 w 483"/>
              <a:gd name="T91" fmla="*/ 2147483647 h 260"/>
              <a:gd name="T92" fmla="*/ 2147483647 w 483"/>
              <a:gd name="T93" fmla="*/ 2147483647 h 260"/>
              <a:gd name="T94" fmla="*/ 2147483647 w 483"/>
              <a:gd name="T95" fmla="*/ 2147483647 h 260"/>
              <a:gd name="T96" fmla="*/ 2147483647 w 483"/>
              <a:gd name="T97" fmla="*/ 2147483647 h 260"/>
              <a:gd name="T98" fmla="*/ 2147483647 w 483"/>
              <a:gd name="T99" fmla="*/ 2147483647 h 260"/>
              <a:gd name="T100" fmla="*/ 2147483647 w 483"/>
              <a:gd name="T101" fmla="*/ 2147483647 h 260"/>
              <a:gd name="T102" fmla="*/ 2147483647 w 483"/>
              <a:gd name="T103" fmla="*/ 2147483647 h 260"/>
              <a:gd name="T104" fmla="*/ 2147483647 w 483"/>
              <a:gd name="T105" fmla="*/ 2147483647 h 260"/>
              <a:gd name="T106" fmla="*/ 2147483647 w 483"/>
              <a:gd name="T107" fmla="*/ 2147483647 h 260"/>
              <a:gd name="T108" fmla="*/ 2147483647 w 483"/>
              <a:gd name="T109" fmla="*/ 2147483647 h 260"/>
              <a:gd name="T110" fmla="*/ 2147483647 w 483"/>
              <a:gd name="T111" fmla="*/ 2147483647 h 260"/>
              <a:gd name="T112" fmla="*/ 2147483647 w 483"/>
              <a:gd name="T113" fmla="*/ 2147483647 h 260"/>
              <a:gd name="T114" fmla="*/ 2147483647 w 483"/>
              <a:gd name="T115" fmla="*/ 2147483647 h 260"/>
              <a:gd name="T116" fmla="*/ 2147483647 w 483"/>
              <a:gd name="T117" fmla="*/ 2147483647 h 260"/>
              <a:gd name="T118" fmla="*/ 2147483647 w 483"/>
              <a:gd name="T119" fmla="*/ 2147483647 h 260"/>
              <a:gd name="T120" fmla="*/ 2147483647 w 483"/>
              <a:gd name="T121" fmla="*/ 2147483647 h 260"/>
              <a:gd name="T122" fmla="*/ 2147483647 w 483"/>
              <a:gd name="T123" fmla="*/ 2147483647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5534613" y="3024917"/>
            <a:ext cx="80328" cy="9334"/>
          </a:xfrm>
          <a:custGeom>
            <a:avLst/>
            <a:gdLst>
              <a:gd name="T0" fmla="*/ 2147483647 w 54"/>
              <a:gd name="T1" fmla="*/ 2147483647 h 6"/>
              <a:gd name="T2" fmla="*/ 2147483647 w 54"/>
              <a:gd name="T3" fmla="*/ 2147483647 h 6"/>
              <a:gd name="T4" fmla="*/ 2147483647 w 54"/>
              <a:gd name="T5" fmla="*/ 0 h 6"/>
              <a:gd name="T6" fmla="*/ 0 w 54"/>
              <a:gd name="T7" fmla="*/ 2147483647 h 6"/>
              <a:gd name="T8" fmla="*/ 2147483647 w 5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5411445" y="2252051"/>
            <a:ext cx="1137082" cy="834472"/>
          </a:xfrm>
          <a:custGeom>
            <a:avLst/>
            <a:gdLst>
              <a:gd name="T0" fmla="*/ 2147483647 w 129"/>
              <a:gd name="T1" fmla="*/ 2147483647 h 91"/>
              <a:gd name="T2" fmla="*/ 2147483647 w 129"/>
              <a:gd name="T3" fmla="*/ 2147483647 h 91"/>
              <a:gd name="T4" fmla="*/ 2147483647 w 129"/>
              <a:gd name="T5" fmla="*/ 2147483647 h 91"/>
              <a:gd name="T6" fmla="*/ 2147483647 w 129"/>
              <a:gd name="T7" fmla="*/ 2147483647 h 91"/>
              <a:gd name="T8" fmla="*/ 2147483647 w 129"/>
              <a:gd name="T9" fmla="*/ 2147483647 h 91"/>
              <a:gd name="T10" fmla="*/ 2147483647 w 129"/>
              <a:gd name="T11" fmla="*/ 2147483647 h 91"/>
              <a:gd name="T12" fmla="*/ 2147483647 w 129"/>
              <a:gd name="T13" fmla="*/ 2147483647 h 91"/>
              <a:gd name="T14" fmla="*/ 2147483647 w 129"/>
              <a:gd name="T15" fmla="*/ 2147483647 h 91"/>
              <a:gd name="T16" fmla="*/ 2147483647 w 129"/>
              <a:gd name="T17" fmla="*/ 2147483647 h 91"/>
              <a:gd name="T18" fmla="*/ 2147483647 w 129"/>
              <a:gd name="T19" fmla="*/ 2147483647 h 91"/>
              <a:gd name="T20" fmla="*/ 2147483647 w 129"/>
              <a:gd name="T21" fmla="*/ 2147483647 h 91"/>
              <a:gd name="T22" fmla="*/ 2147483647 w 129"/>
              <a:gd name="T23" fmla="*/ 2147483647 h 91"/>
              <a:gd name="T24" fmla="*/ 2147483647 w 129"/>
              <a:gd name="T25" fmla="*/ 2147483647 h 91"/>
              <a:gd name="T26" fmla="*/ 2147483647 w 129"/>
              <a:gd name="T27" fmla="*/ 2147483647 h 91"/>
              <a:gd name="T28" fmla="*/ 2147483647 w 129"/>
              <a:gd name="T29" fmla="*/ 2147483647 h 91"/>
              <a:gd name="T30" fmla="*/ 0 w 129"/>
              <a:gd name="T31" fmla="*/ 2147483647 h 91"/>
              <a:gd name="T32" fmla="*/ 2147483647 w 129"/>
              <a:gd name="T33" fmla="*/ 2147483647 h 91"/>
              <a:gd name="T34" fmla="*/ 2147483647 w 129"/>
              <a:gd name="T35" fmla="*/ 2147483647 h 91"/>
              <a:gd name="T36" fmla="*/ 2147483647 w 129"/>
              <a:gd name="T37" fmla="*/ 2147483647 h 91"/>
              <a:gd name="T38" fmla="*/ 2147483647 w 129"/>
              <a:gd name="T39" fmla="*/ 2147483647 h 91"/>
              <a:gd name="T40" fmla="*/ 2147483647 w 129"/>
              <a:gd name="T41" fmla="*/ 2147483647 h 91"/>
              <a:gd name="T42" fmla="*/ 2147483647 w 129"/>
              <a:gd name="T43" fmla="*/ 2147483647 h 91"/>
              <a:gd name="T44" fmla="*/ 2147483647 w 129"/>
              <a:gd name="T45" fmla="*/ 2147483647 h 91"/>
              <a:gd name="T46" fmla="*/ 2147483647 w 129"/>
              <a:gd name="T47" fmla="*/ 2147483647 h 91"/>
              <a:gd name="T48" fmla="*/ 2147483647 w 129"/>
              <a:gd name="T49" fmla="*/ 2147483647 h 91"/>
              <a:gd name="T50" fmla="*/ 2147483647 w 129"/>
              <a:gd name="T51" fmla="*/ 2147483647 h 91"/>
              <a:gd name="T52" fmla="*/ 2147483647 w 129"/>
              <a:gd name="T53" fmla="*/ 2147483647 h 91"/>
              <a:gd name="T54" fmla="*/ 2147483647 w 129"/>
              <a:gd name="T55" fmla="*/ 2147483647 h 91"/>
              <a:gd name="T56" fmla="*/ 2147483647 w 129"/>
              <a:gd name="T57" fmla="*/ 2147483647 h 91"/>
              <a:gd name="T58" fmla="*/ 2147483647 w 129"/>
              <a:gd name="T59" fmla="*/ 2147483647 h 91"/>
              <a:gd name="T60" fmla="*/ 2147483647 w 129"/>
              <a:gd name="T61" fmla="*/ 2147483647 h 91"/>
              <a:gd name="T62" fmla="*/ 2147483647 w 129"/>
              <a:gd name="T63" fmla="*/ 2147483647 h 91"/>
              <a:gd name="T64" fmla="*/ 2147483647 w 129"/>
              <a:gd name="T65" fmla="*/ 2147483647 h 91"/>
              <a:gd name="T66" fmla="*/ 2147483647 w 129"/>
              <a:gd name="T67" fmla="*/ 2147483647 h 91"/>
              <a:gd name="T68" fmla="*/ 2147483647 w 129"/>
              <a:gd name="T69" fmla="*/ 2147483647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5481062" y="2996915"/>
            <a:ext cx="24991" cy="16800"/>
          </a:xfrm>
          <a:custGeom>
            <a:avLst/>
            <a:gdLst>
              <a:gd name="T0" fmla="*/ 0 w 18"/>
              <a:gd name="T1" fmla="*/ 0 h 12"/>
              <a:gd name="T2" fmla="*/ 0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4561757" y="2563812"/>
            <a:ext cx="10710" cy="18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15000"/>
              </a:spcBef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4238662" y="1204763"/>
            <a:ext cx="730089" cy="901676"/>
          </a:xfrm>
          <a:custGeom>
            <a:avLst/>
            <a:gdLst>
              <a:gd name="T0" fmla="*/ 2147483647 w 83"/>
              <a:gd name="T1" fmla="*/ 2147483647 h 98"/>
              <a:gd name="T2" fmla="*/ 2147483647 w 83"/>
              <a:gd name="T3" fmla="*/ 2147483647 h 98"/>
              <a:gd name="T4" fmla="*/ 2147483647 w 83"/>
              <a:gd name="T5" fmla="*/ 2147483647 h 98"/>
              <a:gd name="T6" fmla="*/ 2147483647 w 83"/>
              <a:gd name="T7" fmla="*/ 2147483647 h 98"/>
              <a:gd name="T8" fmla="*/ 2147483647 w 83"/>
              <a:gd name="T9" fmla="*/ 2147483647 h 98"/>
              <a:gd name="T10" fmla="*/ 2147483647 w 83"/>
              <a:gd name="T11" fmla="*/ 2147483647 h 98"/>
              <a:gd name="T12" fmla="*/ 2147483647 w 83"/>
              <a:gd name="T13" fmla="*/ 2147483647 h 98"/>
              <a:gd name="T14" fmla="*/ 2147483647 w 83"/>
              <a:gd name="T15" fmla="*/ 2147483647 h 98"/>
              <a:gd name="T16" fmla="*/ 2147483647 w 83"/>
              <a:gd name="T17" fmla="*/ 2147483647 h 98"/>
              <a:gd name="T18" fmla="*/ 2147483647 w 83"/>
              <a:gd name="T19" fmla="*/ 2147483647 h 98"/>
              <a:gd name="T20" fmla="*/ 2147483647 w 83"/>
              <a:gd name="T21" fmla="*/ 2147483647 h 98"/>
              <a:gd name="T22" fmla="*/ 2147483647 w 83"/>
              <a:gd name="T23" fmla="*/ 2147483647 h 98"/>
              <a:gd name="T24" fmla="*/ 2147483647 w 83"/>
              <a:gd name="T25" fmla="*/ 2147483647 h 98"/>
              <a:gd name="T26" fmla="*/ 2147483647 w 83"/>
              <a:gd name="T27" fmla="*/ 2147483647 h 98"/>
              <a:gd name="T28" fmla="*/ 2147483647 w 83"/>
              <a:gd name="T29" fmla="*/ 2147483647 h 98"/>
              <a:gd name="T30" fmla="*/ 2147483647 w 83"/>
              <a:gd name="T31" fmla="*/ 2147483647 h 98"/>
              <a:gd name="T32" fmla="*/ 2147483647 w 83"/>
              <a:gd name="T33" fmla="*/ 2147483647 h 98"/>
              <a:gd name="T34" fmla="*/ 2147483647 w 83"/>
              <a:gd name="T35" fmla="*/ 2147483647 h 98"/>
              <a:gd name="T36" fmla="*/ 2147483647 w 83"/>
              <a:gd name="T37" fmla="*/ 2147483647 h 98"/>
              <a:gd name="T38" fmla="*/ 2147483647 w 83"/>
              <a:gd name="T39" fmla="*/ 2147483647 h 98"/>
              <a:gd name="T40" fmla="*/ 2147483647 w 83"/>
              <a:gd name="T41" fmla="*/ 2147483647 h 98"/>
              <a:gd name="T42" fmla="*/ 2147483647 w 83"/>
              <a:gd name="T43" fmla="*/ 2147483647 h 98"/>
              <a:gd name="T44" fmla="*/ 2147483647 w 83"/>
              <a:gd name="T45" fmla="*/ 2147483647 h 98"/>
              <a:gd name="T46" fmla="*/ 2147483647 w 83"/>
              <a:gd name="T47" fmla="*/ 2147483647 h 98"/>
              <a:gd name="T48" fmla="*/ 2147483647 w 83"/>
              <a:gd name="T49" fmla="*/ 2147483647 h 98"/>
              <a:gd name="T50" fmla="*/ 2147483647 w 83"/>
              <a:gd name="T51" fmla="*/ 0 h 98"/>
              <a:gd name="T52" fmla="*/ 2147483647 w 83"/>
              <a:gd name="T53" fmla="*/ 2147483647 h 98"/>
              <a:gd name="T54" fmla="*/ 2147483647 w 83"/>
              <a:gd name="T55" fmla="*/ 2147483647 h 98"/>
              <a:gd name="T56" fmla="*/ 2147483647 w 83"/>
              <a:gd name="T57" fmla="*/ 2147483647 h 98"/>
              <a:gd name="T58" fmla="*/ 2147483647 w 83"/>
              <a:gd name="T59" fmla="*/ 2147483647 h 98"/>
              <a:gd name="T60" fmla="*/ 2147483647 w 83"/>
              <a:gd name="T61" fmla="*/ 2147483647 h 98"/>
              <a:gd name="T62" fmla="*/ 2147483647 w 83"/>
              <a:gd name="T63" fmla="*/ 2147483647 h 98"/>
              <a:gd name="T64" fmla="*/ 2147483647 w 83"/>
              <a:gd name="T65" fmla="*/ 2147483647 h 98"/>
              <a:gd name="T66" fmla="*/ 2147483647 w 83"/>
              <a:gd name="T67" fmla="*/ 2147483647 h 98"/>
              <a:gd name="T68" fmla="*/ 2147483647 w 83"/>
              <a:gd name="T69" fmla="*/ 2147483647 h 98"/>
              <a:gd name="T70" fmla="*/ 2147483647 w 83"/>
              <a:gd name="T71" fmla="*/ 2147483647 h 98"/>
              <a:gd name="T72" fmla="*/ 2147483647 w 83"/>
              <a:gd name="T73" fmla="*/ 2147483647 h 98"/>
              <a:gd name="T74" fmla="*/ 2147483647 w 83"/>
              <a:gd name="T75" fmla="*/ 2147483647 h 98"/>
              <a:gd name="T76" fmla="*/ 2147483647 w 83"/>
              <a:gd name="T77" fmla="*/ 2147483647 h 98"/>
              <a:gd name="T78" fmla="*/ 2147483647 w 83"/>
              <a:gd name="T79" fmla="*/ 2147483647 h 98"/>
              <a:gd name="T80" fmla="*/ 2147483647 w 83"/>
              <a:gd name="T81" fmla="*/ 2147483647 h 98"/>
              <a:gd name="T82" fmla="*/ 2147483647 w 83"/>
              <a:gd name="T83" fmla="*/ 2147483647 h 98"/>
              <a:gd name="T84" fmla="*/ 2147483647 w 83"/>
              <a:gd name="T85" fmla="*/ 2147483647 h 98"/>
              <a:gd name="T86" fmla="*/ 2147483647 w 83"/>
              <a:gd name="T87" fmla="*/ 2147483647 h 98"/>
              <a:gd name="T88" fmla="*/ 2147483647 w 83"/>
              <a:gd name="T89" fmla="*/ 2147483647 h 98"/>
              <a:gd name="T90" fmla="*/ 2147483647 w 83"/>
              <a:gd name="T91" fmla="*/ 2147483647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4413598" y="1380245"/>
            <a:ext cx="360581" cy="862473"/>
          </a:xfrm>
          <a:custGeom>
            <a:avLst/>
            <a:gdLst>
              <a:gd name="T0" fmla="*/ 329757991 w 10000"/>
              <a:gd name="T1" fmla="*/ 900343932 h 9895"/>
              <a:gd name="T2" fmla="*/ 321712352 w 10000"/>
              <a:gd name="T3" fmla="*/ 642988176 h 9895"/>
              <a:gd name="T4" fmla="*/ 305620110 w 10000"/>
              <a:gd name="T5" fmla="*/ 257355682 h 9895"/>
              <a:gd name="T6" fmla="*/ 281514137 w 10000"/>
              <a:gd name="T7" fmla="*/ 214195752 h 9895"/>
              <a:gd name="T8" fmla="*/ 249329623 w 10000"/>
              <a:gd name="T9" fmla="*/ 0 h 9895"/>
              <a:gd name="T10" fmla="*/ 233237382 w 10000"/>
              <a:gd name="T11" fmla="*/ 128677878 h 9895"/>
              <a:gd name="T12" fmla="*/ 217145140 w 10000"/>
              <a:gd name="T13" fmla="*/ 214195752 h 9895"/>
              <a:gd name="T14" fmla="*/ 176947920 w 10000"/>
              <a:gd name="T15" fmla="*/ 385627008 h 9895"/>
              <a:gd name="T16" fmla="*/ 144763406 w 10000"/>
              <a:gd name="T17" fmla="*/ 471551434 h 9895"/>
              <a:gd name="T18" fmla="*/ 144763406 w 10000"/>
              <a:gd name="T19" fmla="*/ 685741627 h 9895"/>
              <a:gd name="T20" fmla="*/ 112612851 w 10000"/>
              <a:gd name="T21" fmla="*/ 1028615184 h 9895"/>
              <a:gd name="T22" fmla="*/ 88473944 w 10000"/>
              <a:gd name="T23" fmla="*/ 1328729803 h 9895"/>
              <a:gd name="T24" fmla="*/ 80428336 w 10000"/>
              <a:gd name="T25" fmla="*/ 1586085559 h 9895"/>
              <a:gd name="T26" fmla="*/ 48243854 w 10000"/>
              <a:gd name="T27" fmla="*/ 1757522301 h 9895"/>
              <a:gd name="T28" fmla="*/ 32184514 w 10000"/>
              <a:gd name="T29" fmla="*/ 1971718053 h 9895"/>
              <a:gd name="T30" fmla="*/ 32184514 w 10000"/>
              <a:gd name="T31" fmla="*/ 2147483647 h 9895"/>
              <a:gd name="T32" fmla="*/ 32184514 w 10000"/>
              <a:gd name="T33" fmla="*/ 2147483647 h 9895"/>
              <a:gd name="T34" fmla="*/ 32184514 w 10000"/>
              <a:gd name="T35" fmla="*/ 2147483647 h 9895"/>
              <a:gd name="T36" fmla="*/ 8045607 w 10000"/>
              <a:gd name="T37" fmla="*/ 2147483647 h 9895"/>
              <a:gd name="T38" fmla="*/ 16092241 w 10000"/>
              <a:gd name="T39" fmla="*/ 2147483647 h 9895"/>
              <a:gd name="T40" fmla="*/ 57377416 w 10000"/>
              <a:gd name="T41" fmla="*/ 2147483647 h 9895"/>
              <a:gd name="T42" fmla="*/ 62950940 w 10000"/>
              <a:gd name="T43" fmla="*/ 2147483647 h 9895"/>
              <a:gd name="T44" fmla="*/ 80428336 w 10000"/>
              <a:gd name="T45" fmla="*/ 2147483647 h 9895"/>
              <a:gd name="T46" fmla="*/ 104566217 w 10000"/>
              <a:gd name="T47" fmla="*/ 2147483647 h 9895"/>
              <a:gd name="T48" fmla="*/ 144763406 w 10000"/>
              <a:gd name="T49" fmla="*/ 2147483647 h 9895"/>
              <a:gd name="T50" fmla="*/ 152810071 w 10000"/>
              <a:gd name="T51" fmla="*/ 2147483647 h 9895"/>
              <a:gd name="T52" fmla="*/ 193040161 w 10000"/>
              <a:gd name="T53" fmla="*/ 2147483647 h 9895"/>
              <a:gd name="T54" fmla="*/ 184994553 w 10000"/>
              <a:gd name="T55" fmla="*/ 2147483647 h 9895"/>
              <a:gd name="T56" fmla="*/ 168902312 w 10000"/>
              <a:gd name="T57" fmla="*/ 2147483647 h 9895"/>
              <a:gd name="T58" fmla="*/ 193040161 w 10000"/>
              <a:gd name="T59" fmla="*/ 1971718053 h 9895"/>
              <a:gd name="T60" fmla="*/ 265421864 w 10000"/>
              <a:gd name="T61" fmla="*/ 1714768849 h 9895"/>
              <a:gd name="T62" fmla="*/ 265421864 w 10000"/>
              <a:gd name="T63" fmla="*/ 1457407681 h 9895"/>
              <a:gd name="T64" fmla="*/ 305620110 w 10000"/>
              <a:gd name="T65" fmla="*/ 1157293062 h 9895"/>
              <a:gd name="T66" fmla="*/ 329757991 w 10000"/>
              <a:gd name="T67" fmla="*/ 1157293062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4722413" y="2399531"/>
            <a:ext cx="501601" cy="337895"/>
          </a:xfrm>
          <a:custGeom>
            <a:avLst/>
            <a:gdLst>
              <a:gd name="T0" fmla="*/ 2147483647 w 57"/>
              <a:gd name="T1" fmla="*/ 2147483647 h 37"/>
              <a:gd name="T2" fmla="*/ 2147483647 w 57"/>
              <a:gd name="T3" fmla="*/ 2147483647 h 37"/>
              <a:gd name="T4" fmla="*/ 2147483647 w 57"/>
              <a:gd name="T5" fmla="*/ 2147483647 h 37"/>
              <a:gd name="T6" fmla="*/ 2147483647 w 57"/>
              <a:gd name="T7" fmla="*/ 2147483647 h 37"/>
              <a:gd name="T8" fmla="*/ 2147483647 w 57"/>
              <a:gd name="T9" fmla="*/ 2147483647 h 37"/>
              <a:gd name="T10" fmla="*/ 2147483647 w 57"/>
              <a:gd name="T11" fmla="*/ 2147483647 h 37"/>
              <a:gd name="T12" fmla="*/ 2147483647 w 57"/>
              <a:gd name="T13" fmla="*/ 2147483647 h 37"/>
              <a:gd name="T14" fmla="*/ 2147483647 w 57"/>
              <a:gd name="T15" fmla="*/ 2147483647 h 37"/>
              <a:gd name="T16" fmla="*/ 2147483647 w 57"/>
              <a:gd name="T17" fmla="*/ 2147483647 h 37"/>
              <a:gd name="T18" fmla="*/ 2147483647 w 57"/>
              <a:gd name="T19" fmla="*/ 2147483647 h 37"/>
              <a:gd name="T20" fmla="*/ 2147483647 w 57"/>
              <a:gd name="T21" fmla="*/ 2147483647 h 37"/>
              <a:gd name="T22" fmla="*/ 2147483647 w 57"/>
              <a:gd name="T23" fmla="*/ 0 h 37"/>
              <a:gd name="T24" fmla="*/ 2147483647 w 57"/>
              <a:gd name="T25" fmla="*/ 0 h 37"/>
              <a:gd name="T26" fmla="*/ 2147483647 w 57"/>
              <a:gd name="T27" fmla="*/ 2147483647 h 37"/>
              <a:gd name="T28" fmla="*/ 2147483647 w 57"/>
              <a:gd name="T29" fmla="*/ 2147483647 h 37"/>
              <a:gd name="T30" fmla="*/ 2147483647 w 57"/>
              <a:gd name="T31" fmla="*/ 2147483647 h 37"/>
              <a:gd name="T32" fmla="*/ 2147483647 w 57"/>
              <a:gd name="T33" fmla="*/ 2147483647 h 37"/>
              <a:gd name="T34" fmla="*/ 2147483647 w 57"/>
              <a:gd name="T35" fmla="*/ 2147483647 h 37"/>
              <a:gd name="T36" fmla="*/ 2147483647 w 57"/>
              <a:gd name="T37" fmla="*/ 2147483647 h 37"/>
              <a:gd name="T38" fmla="*/ 2147483647 w 57"/>
              <a:gd name="T39" fmla="*/ 2147483647 h 37"/>
              <a:gd name="T40" fmla="*/ 2147483647 w 57"/>
              <a:gd name="T41" fmla="*/ 2147483647 h 37"/>
              <a:gd name="T42" fmla="*/ 2147483647 w 57"/>
              <a:gd name="T43" fmla="*/ 2147483647 h 37"/>
              <a:gd name="T44" fmla="*/ 0 w 57"/>
              <a:gd name="T45" fmla="*/ 2147483647 h 37"/>
              <a:gd name="T46" fmla="*/ 0 w 57"/>
              <a:gd name="T47" fmla="*/ 2147483647 h 37"/>
              <a:gd name="T48" fmla="*/ 2147483647 w 57"/>
              <a:gd name="T49" fmla="*/ 2147483647 h 37"/>
              <a:gd name="T50" fmla="*/ 2147483647 w 57"/>
              <a:gd name="T51" fmla="*/ 2147483647 h 37"/>
              <a:gd name="T52" fmla="*/ 2147483647 w 57"/>
              <a:gd name="T53" fmla="*/ 2147483647 h 37"/>
              <a:gd name="T54" fmla="*/ 2147483647 w 57"/>
              <a:gd name="T55" fmla="*/ 2147483647 h 37"/>
              <a:gd name="T56" fmla="*/ 2147483647 w 57"/>
              <a:gd name="T57" fmla="*/ 2147483647 h 37"/>
              <a:gd name="T58" fmla="*/ 2147483647 w 57"/>
              <a:gd name="T59" fmla="*/ 2147483647 h 37"/>
              <a:gd name="T60" fmla="*/ 2147483647 w 57"/>
              <a:gd name="T61" fmla="*/ 2147483647 h 37"/>
              <a:gd name="T62" fmla="*/ 2147483647 w 57"/>
              <a:gd name="T63" fmla="*/ 2147483647 h 37"/>
              <a:gd name="T64" fmla="*/ 2147483647 w 57"/>
              <a:gd name="T65" fmla="*/ 2147483647 h 37"/>
              <a:gd name="T66" fmla="*/ 2147483647 w 57"/>
              <a:gd name="T67" fmla="*/ 2147483647 h 37"/>
              <a:gd name="T68" fmla="*/ 2147483647 w 57"/>
              <a:gd name="T69" fmla="*/ 2147483647 h 37"/>
              <a:gd name="T70" fmla="*/ 2147483647 w 57"/>
              <a:gd name="T71" fmla="*/ 2147483647 h 37"/>
              <a:gd name="T72" fmla="*/ 2147483647 w 57"/>
              <a:gd name="T73" fmla="*/ 2147483647 h 37"/>
              <a:gd name="T74" fmla="*/ 2147483647 w 57"/>
              <a:gd name="T75" fmla="*/ 2147483647 h 37"/>
              <a:gd name="T76" fmla="*/ 2147483647 w 57"/>
              <a:gd name="T77" fmla="*/ 2147483647 h 37"/>
              <a:gd name="T78" fmla="*/ 2147483647 w 57"/>
              <a:gd name="T79" fmla="*/ 2147483647 h 37"/>
              <a:gd name="T80" fmla="*/ 2147483647 w 57"/>
              <a:gd name="T81" fmla="*/ 2147483647 h 37"/>
              <a:gd name="T82" fmla="*/ 2147483647 w 57"/>
              <a:gd name="T83" fmla="*/ 2147483647 h 37"/>
              <a:gd name="T84" fmla="*/ 2147483647 w 57"/>
              <a:gd name="T85" fmla="*/ 2147483647 h 37"/>
              <a:gd name="T86" fmla="*/ 2147483647 w 57"/>
              <a:gd name="T87" fmla="*/ 2147483647 h 37"/>
              <a:gd name="T88" fmla="*/ 2147483647 w 57"/>
              <a:gd name="T89" fmla="*/ 2147483647 h 37"/>
              <a:gd name="T90" fmla="*/ 2147483647 w 57"/>
              <a:gd name="T91" fmla="*/ 2147483647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5011592" y="2399531"/>
            <a:ext cx="62477" cy="35469"/>
          </a:xfrm>
          <a:custGeom>
            <a:avLst/>
            <a:gdLst>
              <a:gd name="T0" fmla="*/ 2147483647 w 42"/>
              <a:gd name="T1" fmla="*/ 2147483647 h 24"/>
              <a:gd name="T2" fmla="*/ 2147483647 w 42"/>
              <a:gd name="T3" fmla="*/ 0 h 24"/>
              <a:gd name="T4" fmla="*/ 0 w 42"/>
              <a:gd name="T5" fmla="*/ 2147483647 h 24"/>
              <a:gd name="T6" fmla="*/ 2147483647 w 42"/>
              <a:gd name="T7" fmla="*/ 2147483647 h 24"/>
              <a:gd name="T8" fmla="*/ 2147483647 w 42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4659936" y="2252051"/>
            <a:ext cx="87468" cy="56005"/>
          </a:xfrm>
          <a:custGeom>
            <a:avLst/>
            <a:gdLst>
              <a:gd name="T0" fmla="*/ 2147483647 w 60"/>
              <a:gd name="T1" fmla="*/ 2147483647 h 36"/>
              <a:gd name="T2" fmla="*/ 2147483647 w 60"/>
              <a:gd name="T3" fmla="*/ 2147483647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0 h 36"/>
              <a:gd name="T10" fmla="*/ 2147483647 w 60"/>
              <a:gd name="T11" fmla="*/ 0 h 36"/>
              <a:gd name="T12" fmla="*/ 2147483647 w 60"/>
              <a:gd name="T13" fmla="*/ 2147483647 h 36"/>
              <a:gd name="T14" fmla="*/ 0 w 60"/>
              <a:gd name="T15" fmla="*/ 2147483647 h 36"/>
              <a:gd name="T16" fmla="*/ 2147483647 w 60"/>
              <a:gd name="T17" fmla="*/ 2147483647 h 36"/>
              <a:gd name="T18" fmla="*/ 2147483647 w 60"/>
              <a:gd name="T19" fmla="*/ 2147483647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4501066" y="2280054"/>
            <a:ext cx="273113" cy="255755"/>
          </a:xfrm>
          <a:custGeom>
            <a:avLst/>
            <a:gdLst>
              <a:gd name="T0" fmla="*/ 2147483647 w 31"/>
              <a:gd name="T1" fmla="*/ 2147483647 h 28"/>
              <a:gd name="T2" fmla="*/ 2147483647 w 31"/>
              <a:gd name="T3" fmla="*/ 2147483647 h 28"/>
              <a:gd name="T4" fmla="*/ 2147483647 w 31"/>
              <a:gd name="T5" fmla="*/ 2147483647 h 28"/>
              <a:gd name="T6" fmla="*/ 2147483647 w 31"/>
              <a:gd name="T7" fmla="*/ 2147483647 h 28"/>
              <a:gd name="T8" fmla="*/ 2147483647 w 31"/>
              <a:gd name="T9" fmla="*/ 2147483647 h 28"/>
              <a:gd name="T10" fmla="*/ 2147483647 w 31"/>
              <a:gd name="T11" fmla="*/ 2147483647 h 28"/>
              <a:gd name="T12" fmla="*/ 2147483647 w 31"/>
              <a:gd name="T13" fmla="*/ 2147483647 h 28"/>
              <a:gd name="T14" fmla="*/ 2147483647 w 31"/>
              <a:gd name="T15" fmla="*/ 2147483647 h 28"/>
              <a:gd name="T16" fmla="*/ 2147483647 w 31"/>
              <a:gd name="T17" fmla="*/ 2147483647 h 28"/>
              <a:gd name="T18" fmla="*/ 2147483647 w 31"/>
              <a:gd name="T19" fmla="*/ 2147483647 h 28"/>
              <a:gd name="T20" fmla="*/ 2147483647 w 31"/>
              <a:gd name="T21" fmla="*/ 2147483647 h 28"/>
              <a:gd name="T22" fmla="*/ 2147483647 w 31"/>
              <a:gd name="T23" fmla="*/ 2147483647 h 28"/>
              <a:gd name="T24" fmla="*/ 2147483647 w 31"/>
              <a:gd name="T25" fmla="*/ 2147483647 h 28"/>
              <a:gd name="T26" fmla="*/ 2147483647 w 31"/>
              <a:gd name="T27" fmla="*/ 2147483647 h 28"/>
              <a:gd name="T28" fmla="*/ 2147483647 w 31"/>
              <a:gd name="T29" fmla="*/ 2147483647 h 28"/>
              <a:gd name="T30" fmla="*/ 2147483647 w 31"/>
              <a:gd name="T31" fmla="*/ 2147483647 h 28"/>
              <a:gd name="T32" fmla="*/ 2147483647 w 31"/>
              <a:gd name="T33" fmla="*/ 2147483647 h 28"/>
              <a:gd name="T34" fmla="*/ 2147483647 w 31"/>
              <a:gd name="T35" fmla="*/ 2147483647 h 28"/>
              <a:gd name="T36" fmla="*/ 2147483647 w 31"/>
              <a:gd name="T37" fmla="*/ 2147483647 h 28"/>
              <a:gd name="T38" fmla="*/ 2147483647 w 31"/>
              <a:gd name="T39" fmla="*/ 2147483647 h 28"/>
              <a:gd name="T40" fmla="*/ 2147483647 w 31"/>
              <a:gd name="T41" fmla="*/ 2147483647 h 28"/>
              <a:gd name="T42" fmla="*/ 2147483647 w 31"/>
              <a:gd name="T43" fmla="*/ 2147483647 h 28"/>
              <a:gd name="T44" fmla="*/ 2147483647 w 31"/>
              <a:gd name="T45" fmla="*/ 2147483647 h 28"/>
              <a:gd name="T46" fmla="*/ 2147483647 w 31"/>
              <a:gd name="T47" fmla="*/ 0 h 28"/>
              <a:gd name="T48" fmla="*/ 2147483647 w 31"/>
              <a:gd name="T49" fmla="*/ 2147483647 h 28"/>
              <a:gd name="T50" fmla="*/ 2147483647 w 31"/>
              <a:gd name="T51" fmla="*/ 2147483647 h 28"/>
              <a:gd name="T52" fmla="*/ 2147483647 w 31"/>
              <a:gd name="T53" fmla="*/ 0 h 28"/>
              <a:gd name="T54" fmla="*/ 2147483647 w 31"/>
              <a:gd name="T55" fmla="*/ 0 h 28"/>
              <a:gd name="T56" fmla="*/ 2147483647 w 31"/>
              <a:gd name="T57" fmla="*/ 2147483647 h 28"/>
              <a:gd name="T58" fmla="*/ 2147483647 w 31"/>
              <a:gd name="T59" fmla="*/ 2147483647 h 28"/>
              <a:gd name="T60" fmla="*/ 0 w 31"/>
              <a:gd name="T61" fmla="*/ 2147483647 h 28"/>
              <a:gd name="T62" fmla="*/ 0 w 31"/>
              <a:gd name="T63" fmla="*/ 2147483647 h 28"/>
              <a:gd name="T64" fmla="*/ 2147483647 w 31"/>
              <a:gd name="T65" fmla="*/ 2147483647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4111923" y="3482290"/>
            <a:ext cx="442695" cy="341628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4111923" y="3482290"/>
            <a:ext cx="442695" cy="341628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3769192" y="3435619"/>
            <a:ext cx="458759" cy="451772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0 h 49"/>
              <a:gd name="T24" fmla="*/ 2147483647 w 52"/>
              <a:gd name="T25" fmla="*/ 0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0 w 52"/>
              <a:gd name="T39" fmla="*/ 2147483647 h 49"/>
              <a:gd name="T40" fmla="*/ 0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2147483647 h 49"/>
              <a:gd name="T50" fmla="*/ 2147483647 w 52"/>
              <a:gd name="T51" fmla="*/ 2147483647 h 49"/>
              <a:gd name="T52" fmla="*/ 2147483647 w 52"/>
              <a:gd name="T53" fmla="*/ 2147483647 h 49"/>
              <a:gd name="T54" fmla="*/ 2147483647 w 52"/>
              <a:gd name="T55" fmla="*/ 2147483647 h 49"/>
              <a:gd name="T56" fmla="*/ 2147483647 w 52"/>
              <a:gd name="T57" fmla="*/ 2147483647 h 49"/>
              <a:gd name="T58" fmla="*/ 2147483647 w 52"/>
              <a:gd name="T59" fmla="*/ 2147483647 h 49"/>
              <a:gd name="T60" fmla="*/ 2147483647 w 52"/>
              <a:gd name="T61" fmla="*/ 2147483647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5261500" y="3851921"/>
            <a:ext cx="264188" cy="373365"/>
          </a:xfrm>
          <a:custGeom>
            <a:avLst/>
            <a:gdLst>
              <a:gd name="T0" fmla="*/ 2147483647 w 180"/>
              <a:gd name="T1" fmla="*/ 2147483647 h 246"/>
              <a:gd name="T2" fmla="*/ 2147483647 w 180"/>
              <a:gd name="T3" fmla="*/ 2147483647 h 246"/>
              <a:gd name="T4" fmla="*/ 2147483647 w 180"/>
              <a:gd name="T5" fmla="*/ 2147483647 h 246"/>
              <a:gd name="T6" fmla="*/ 2147483647 w 180"/>
              <a:gd name="T7" fmla="*/ 2147483647 h 246"/>
              <a:gd name="T8" fmla="*/ 2147483647 w 180"/>
              <a:gd name="T9" fmla="*/ 2147483647 h 246"/>
              <a:gd name="T10" fmla="*/ 2147483647 w 180"/>
              <a:gd name="T11" fmla="*/ 2147483647 h 246"/>
              <a:gd name="T12" fmla="*/ 2147483647 w 180"/>
              <a:gd name="T13" fmla="*/ 2147483647 h 246"/>
              <a:gd name="T14" fmla="*/ 2147483647 w 180"/>
              <a:gd name="T15" fmla="*/ 2147483647 h 246"/>
              <a:gd name="T16" fmla="*/ 2147483647 w 180"/>
              <a:gd name="T17" fmla="*/ 2147483647 h 246"/>
              <a:gd name="T18" fmla="*/ 2147483647 w 180"/>
              <a:gd name="T19" fmla="*/ 2147483647 h 246"/>
              <a:gd name="T20" fmla="*/ 2147483647 w 180"/>
              <a:gd name="T21" fmla="*/ 2147483647 h 246"/>
              <a:gd name="T22" fmla="*/ 2147483647 w 180"/>
              <a:gd name="T23" fmla="*/ 2147483647 h 246"/>
              <a:gd name="T24" fmla="*/ 2147483647 w 180"/>
              <a:gd name="T25" fmla="*/ 2147483647 h 246"/>
              <a:gd name="T26" fmla="*/ 0 w 180"/>
              <a:gd name="T27" fmla="*/ 2147483647 h 246"/>
              <a:gd name="T28" fmla="*/ 0 w 180"/>
              <a:gd name="T29" fmla="*/ 2147483647 h 246"/>
              <a:gd name="T30" fmla="*/ 2147483647 w 180"/>
              <a:gd name="T31" fmla="*/ 2147483647 h 246"/>
              <a:gd name="T32" fmla="*/ 2147483647 w 180"/>
              <a:gd name="T33" fmla="*/ 2147483647 h 246"/>
              <a:gd name="T34" fmla="*/ 2147483647 w 180"/>
              <a:gd name="T35" fmla="*/ 2147483647 h 246"/>
              <a:gd name="T36" fmla="*/ 2147483647 w 180"/>
              <a:gd name="T37" fmla="*/ 2147483647 h 246"/>
              <a:gd name="T38" fmla="*/ 2147483647 w 180"/>
              <a:gd name="T39" fmla="*/ 2147483647 h 246"/>
              <a:gd name="T40" fmla="*/ 2147483647 w 180"/>
              <a:gd name="T41" fmla="*/ 0 h 246"/>
              <a:gd name="T42" fmla="*/ 2147483647 w 180"/>
              <a:gd name="T43" fmla="*/ 2147483647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4501066" y="3823918"/>
            <a:ext cx="35701" cy="145612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2147483647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4501066" y="3823918"/>
            <a:ext cx="35701" cy="145612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4483216" y="3493491"/>
            <a:ext cx="290963" cy="476040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2147483647 w 198"/>
              <a:gd name="T51" fmla="*/ 2147483647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4483216" y="3493491"/>
            <a:ext cx="290963" cy="476040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4572468" y="4841339"/>
            <a:ext cx="448049" cy="416301"/>
          </a:xfrm>
          <a:custGeom>
            <a:avLst/>
            <a:gdLst>
              <a:gd name="T0" fmla="*/ 2147483647 w 51"/>
              <a:gd name="T1" fmla="*/ 2147483647 h 45"/>
              <a:gd name="T2" fmla="*/ 2147483647 w 51"/>
              <a:gd name="T3" fmla="*/ 2147483647 h 45"/>
              <a:gd name="T4" fmla="*/ 2147483647 w 51"/>
              <a:gd name="T5" fmla="*/ 2147483647 h 45"/>
              <a:gd name="T6" fmla="*/ 2147483647 w 51"/>
              <a:gd name="T7" fmla="*/ 2147483647 h 45"/>
              <a:gd name="T8" fmla="*/ 2147483647 w 51"/>
              <a:gd name="T9" fmla="*/ 0 h 45"/>
              <a:gd name="T10" fmla="*/ 2147483647 w 51"/>
              <a:gd name="T11" fmla="*/ 2147483647 h 45"/>
              <a:gd name="T12" fmla="*/ 2147483647 w 51"/>
              <a:gd name="T13" fmla="*/ 2147483647 h 45"/>
              <a:gd name="T14" fmla="*/ 2147483647 w 51"/>
              <a:gd name="T15" fmla="*/ 2147483647 h 45"/>
              <a:gd name="T16" fmla="*/ 2147483647 w 51"/>
              <a:gd name="T17" fmla="*/ 2147483647 h 45"/>
              <a:gd name="T18" fmla="*/ 2147483647 w 51"/>
              <a:gd name="T19" fmla="*/ 2147483647 h 45"/>
              <a:gd name="T20" fmla="*/ 2147483647 w 51"/>
              <a:gd name="T21" fmla="*/ 2147483647 h 45"/>
              <a:gd name="T22" fmla="*/ 2147483647 w 51"/>
              <a:gd name="T23" fmla="*/ 2147483647 h 45"/>
              <a:gd name="T24" fmla="*/ 2147483647 w 51"/>
              <a:gd name="T25" fmla="*/ 2147483647 h 45"/>
              <a:gd name="T26" fmla="*/ 2147483647 w 51"/>
              <a:gd name="T27" fmla="*/ 2147483647 h 45"/>
              <a:gd name="T28" fmla="*/ 2147483647 w 51"/>
              <a:gd name="T29" fmla="*/ 2147483647 h 45"/>
              <a:gd name="T30" fmla="*/ 2147483647 w 51"/>
              <a:gd name="T31" fmla="*/ 2147483647 h 45"/>
              <a:gd name="T32" fmla="*/ 2147483647 w 51"/>
              <a:gd name="T33" fmla="*/ 2147483647 h 45"/>
              <a:gd name="T34" fmla="*/ 0 w 51"/>
              <a:gd name="T35" fmla="*/ 2147483647 h 45"/>
              <a:gd name="T36" fmla="*/ 2147483647 w 51"/>
              <a:gd name="T37" fmla="*/ 2147483647 h 45"/>
              <a:gd name="T38" fmla="*/ 2147483647 w 51"/>
              <a:gd name="T39" fmla="*/ 2147483647 h 45"/>
              <a:gd name="T40" fmla="*/ 2147483647 w 51"/>
              <a:gd name="T41" fmla="*/ 2147483647 h 45"/>
              <a:gd name="T42" fmla="*/ 2147483647 w 51"/>
              <a:gd name="T43" fmla="*/ 2147483647 h 45"/>
              <a:gd name="T44" fmla="*/ 2147483647 w 51"/>
              <a:gd name="T45" fmla="*/ 2147483647 h 45"/>
              <a:gd name="T46" fmla="*/ 2147483647 w 51"/>
              <a:gd name="T47" fmla="*/ 2147483647 h 45"/>
              <a:gd name="T48" fmla="*/ 2147483647 w 51"/>
              <a:gd name="T49" fmla="*/ 2147483647 h 45"/>
              <a:gd name="T50" fmla="*/ 2147483647 w 51"/>
              <a:gd name="T51" fmla="*/ 2147483647 h 45"/>
              <a:gd name="T52" fmla="*/ 2147483647 w 51"/>
              <a:gd name="T53" fmla="*/ 2147483647 h 45"/>
              <a:gd name="T54" fmla="*/ 2147483647 w 51"/>
              <a:gd name="T55" fmla="*/ 2147483647 h 45"/>
              <a:gd name="T56" fmla="*/ 2147483647 w 51"/>
              <a:gd name="T57" fmla="*/ 2147483647 h 45"/>
              <a:gd name="T58" fmla="*/ 2147483647 w 51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4668861" y="4705060"/>
            <a:ext cx="265973" cy="276290"/>
          </a:xfrm>
          <a:custGeom>
            <a:avLst/>
            <a:gdLst>
              <a:gd name="T0" fmla="*/ 2147483647 w 180"/>
              <a:gd name="T1" fmla="*/ 2147483647 h 180"/>
              <a:gd name="T2" fmla="*/ 2147483647 w 180"/>
              <a:gd name="T3" fmla="*/ 2147483647 h 180"/>
              <a:gd name="T4" fmla="*/ 2147483647 w 180"/>
              <a:gd name="T5" fmla="*/ 2147483647 h 180"/>
              <a:gd name="T6" fmla="*/ 2147483647 w 180"/>
              <a:gd name="T7" fmla="*/ 2147483647 h 180"/>
              <a:gd name="T8" fmla="*/ 2147483647 w 180"/>
              <a:gd name="T9" fmla="*/ 2147483647 h 180"/>
              <a:gd name="T10" fmla="*/ 2147483647 w 180"/>
              <a:gd name="T11" fmla="*/ 2147483647 h 180"/>
              <a:gd name="T12" fmla="*/ 2147483647 w 180"/>
              <a:gd name="T13" fmla="*/ 2147483647 h 180"/>
              <a:gd name="T14" fmla="*/ 2147483647 w 180"/>
              <a:gd name="T15" fmla="*/ 0 h 180"/>
              <a:gd name="T16" fmla="*/ 2147483647 w 180"/>
              <a:gd name="T17" fmla="*/ 2147483647 h 180"/>
              <a:gd name="T18" fmla="*/ 2147483647 w 180"/>
              <a:gd name="T19" fmla="*/ 2147483647 h 180"/>
              <a:gd name="T20" fmla="*/ 2147483647 w 180"/>
              <a:gd name="T21" fmla="*/ 2147483647 h 180"/>
              <a:gd name="T22" fmla="*/ 0 w 180"/>
              <a:gd name="T23" fmla="*/ 2147483647 h 180"/>
              <a:gd name="T24" fmla="*/ 0 w 180"/>
              <a:gd name="T25" fmla="*/ 2147483647 h 180"/>
              <a:gd name="T26" fmla="*/ 2147483647 w 180"/>
              <a:gd name="T27" fmla="*/ 2147483647 h 180"/>
              <a:gd name="T28" fmla="*/ 2147483647 w 180"/>
              <a:gd name="T29" fmla="*/ 2147483647 h 180"/>
              <a:gd name="T30" fmla="*/ 2147483647 w 180"/>
              <a:gd name="T31" fmla="*/ 2147483647 h 180"/>
              <a:gd name="T32" fmla="*/ 2147483647 w 180"/>
              <a:gd name="T33" fmla="*/ 2147483647 h 180"/>
              <a:gd name="T34" fmla="*/ 2147483647 w 180"/>
              <a:gd name="T35" fmla="*/ 2147483647 h 180"/>
              <a:gd name="T36" fmla="*/ 2147483647 w 180"/>
              <a:gd name="T37" fmla="*/ 2147483647 h 180"/>
              <a:gd name="T38" fmla="*/ 2147483647 w 180"/>
              <a:gd name="T39" fmla="*/ 2147483647 h 180"/>
              <a:gd name="T40" fmla="*/ 2147483647 w 180"/>
              <a:gd name="T41" fmla="*/ 2147483647 h 180"/>
              <a:gd name="T42" fmla="*/ 2147483647 w 18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4941974" y="4492242"/>
            <a:ext cx="301675" cy="496575"/>
          </a:xfrm>
          <a:custGeom>
            <a:avLst/>
            <a:gdLst>
              <a:gd name="T0" fmla="*/ 2147483647 w 34"/>
              <a:gd name="T1" fmla="*/ 2147483647 h 54"/>
              <a:gd name="T2" fmla="*/ 2147483647 w 34"/>
              <a:gd name="T3" fmla="*/ 2147483647 h 54"/>
              <a:gd name="T4" fmla="*/ 2147483647 w 34"/>
              <a:gd name="T5" fmla="*/ 2147483647 h 54"/>
              <a:gd name="T6" fmla="*/ 2147483647 w 34"/>
              <a:gd name="T7" fmla="*/ 2147483647 h 54"/>
              <a:gd name="T8" fmla="*/ 2147483647 w 34"/>
              <a:gd name="T9" fmla="*/ 2147483647 h 54"/>
              <a:gd name="T10" fmla="*/ 2147483647 w 34"/>
              <a:gd name="T11" fmla="*/ 2147483647 h 54"/>
              <a:gd name="T12" fmla="*/ 2147483647 w 34"/>
              <a:gd name="T13" fmla="*/ 2147483647 h 54"/>
              <a:gd name="T14" fmla="*/ 2147483647 w 34"/>
              <a:gd name="T15" fmla="*/ 2147483647 h 54"/>
              <a:gd name="T16" fmla="*/ 2147483647 w 34"/>
              <a:gd name="T17" fmla="*/ 2147483647 h 54"/>
              <a:gd name="T18" fmla="*/ 2147483647 w 34"/>
              <a:gd name="T19" fmla="*/ 2147483647 h 54"/>
              <a:gd name="T20" fmla="*/ 2147483647 w 34"/>
              <a:gd name="T21" fmla="*/ 2147483647 h 54"/>
              <a:gd name="T22" fmla="*/ 2147483647 w 34"/>
              <a:gd name="T23" fmla="*/ 2147483647 h 54"/>
              <a:gd name="T24" fmla="*/ 0 w 34"/>
              <a:gd name="T25" fmla="*/ 2147483647 h 54"/>
              <a:gd name="T26" fmla="*/ 0 w 34"/>
              <a:gd name="T27" fmla="*/ 2147483647 h 54"/>
              <a:gd name="T28" fmla="*/ 2147483647 w 34"/>
              <a:gd name="T29" fmla="*/ 2147483647 h 54"/>
              <a:gd name="T30" fmla="*/ 2147483647 w 34"/>
              <a:gd name="T31" fmla="*/ 2147483647 h 54"/>
              <a:gd name="T32" fmla="*/ 2147483647 w 34"/>
              <a:gd name="T33" fmla="*/ 2147483647 h 54"/>
              <a:gd name="T34" fmla="*/ 2147483647 w 34"/>
              <a:gd name="T35" fmla="*/ 2147483647 h 54"/>
              <a:gd name="T36" fmla="*/ 2147483647 w 34"/>
              <a:gd name="T37" fmla="*/ 2147483647 h 54"/>
              <a:gd name="T38" fmla="*/ 2147483647 w 34"/>
              <a:gd name="T39" fmla="*/ 2147483647 h 54"/>
              <a:gd name="T40" fmla="*/ 2147483647 w 34"/>
              <a:gd name="T41" fmla="*/ 2147483647 h 54"/>
              <a:gd name="T42" fmla="*/ 2147483647 w 34"/>
              <a:gd name="T43" fmla="*/ 2147483647 h 54"/>
              <a:gd name="T44" fmla="*/ 2147483647 w 34"/>
              <a:gd name="T45" fmla="*/ 2147483647 h 54"/>
              <a:gd name="T46" fmla="*/ 2147483647 w 34"/>
              <a:gd name="T47" fmla="*/ 2147483647 h 54"/>
              <a:gd name="T48" fmla="*/ 2147483647 w 34"/>
              <a:gd name="T49" fmla="*/ 2147483647 h 54"/>
              <a:gd name="T50" fmla="*/ 2147483647 w 34"/>
              <a:gd name="T51" fmla="*/ 2147483647 h 54"/>
              <a:gd name="T52" fmla="*/ 2147483647 w 34"/>
              <a:gd name="T53" fmla="*/ 2147483647 h 54"/>
              <a:gd name="T54" fmla="*/ 2147483647 w 34"/>
              <a:gd name="T55" fmla="*/ 2147483647 h 54"/>
              <a:gd name="T56" fmla="*/ 2147483647 w 34"/>
              <a:gd name="T57" fmla="*/ 2147483647 h 54"/>
              <a:gd name="T58" fmla="*/ 2147483647 w 34"/>
              <a:gd name="T59" fmla="*/ 2147483647 h 54"/>
              <a:gd name="T60" fmla="*/ 2147483647 w 34"/>
              <a:gd name="T61" fmla="*/ 2147483647 h 54"/>
              <a:gd name="T62" fmla="*/ 2147483647 w 34"/>
              <a:gd name="T63" fmla="*/ 2147483647 h 54"/>
              <a:gd name="T64" fmla="*/ 2147483647 w 34"/>
              <a:gd name="T65" fmla="*/ 2147483647 h 54"/>
              <a:gd name="T66" fmla="*/ 2147483647 w 34"/>
              <a:gd name="T67" fmla="*/ 2147483647 h 54"/>
              <a:gd name="T68" fmla="*/ 2147483647 w 34"/>
              <a:gd name="T69" fmla="*/ 0 h 54"/>
              <a:gd name="T70" fmla="*/ 2147483647 w 34"/>
              <a:gd name="T71" fmla="*/ 0 h 54"/>
              <a:gd name="T72" fmla="*/ 2147483647 w 34"/>
              <a:gd name="T73" fmla="*/ 2147483647 h 54"/>
              <a:gd name="T74" fmla="*/ 2147483647 w 34"/>
              <a:gd name="T75" fmla="*/ 2147483647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4941974" y="4208485"/>
            <a:ext cx="292750" cy="311760"/>
          </a:xfrm>
          <a:custGeom>
            <a:avLst/>
            <a:gdLst>
              <a:gd name="T0" fmla="*/ 2147483647 w 33"/>
              <a:gd name="T1" fmla="*/ 2147483647 h 34"/>
              <a:gd name="T2" fmla="*/ 2147483647 w 33"/>
              <a:gd name="T3" fmla="*/ 2147483647 h 34"/>
              <a:gd name="T4" fmla="*/ 2147483647 w 33"/>
              <a:gd name="T5" fmla="*/ 2147483647 h 34"/>
              <a:gd name="T6" fmla="*/ 2147483647 w 33"/>
              <a:gd name="T7" fmla="*/ 2147483647 h 34"/>
              <a:gd name="T8" fmla="*/ 2147483647 w 33"/>
              <a:gd name="T9" fmla="*/ 0 h 34"/>
              <a:gd name="T10" fmla="*/ 2147483647 w 33"/>
              <a:gd name="T11" fmla="*/ 2147483647 h 34"/>
              <a:gd name="T12" fmla="*/ 2147483647 w 33"/>
              <a:gd name="T13" fmla="*/ 2147483647 h 34"/>
              <a:gd name="T14" fmla="*/ 2147483647 w 33"/>
              <a:gd name="T15" fmla="*/ 2147483647 h 34"/>
              <a:gd name="T16" fmla="*/ 2147483647 w 33"/>
              <a:gd name="T17" fmla="*/ 2147483647 h 34"/>
              <a:gd name="T18" fmla="*/ 2147483647 w 33"/>
              <a:gd name="T19" fmla="*/ 2147483647 h 34"/>
              <a:gd name="T20" fmla="*/ 2147483647 w 33"/>
              <a:gd name="T21" fmla="*/ 2147483647 h 34"/>
              <a:gd name="T22" fmla="*/ 0 w 33"/>
              <a:gd name="T23" fmla="*/ 2147483647 h 34"/>
              <a:gd name="T24" fmla="*/ 2147483647 w 33"/>
              <a:gd name="T25" fmla="*/ 2147483647 h 34"/>
              <a:gd name="T26" fmla="*/ 2147483647 w 33"/>
              <a:gd name="T27" fmla="*/ 2147483647 h 34"/>
              <a:gd name="T28" fmla="*/ 2147483647 w 33"/>
              <a:gd name="T29" fmla="*/ 2147483647 h 34"/>
              <a:gd name="T30" fmla="*/ 2147483647 w 33"/>
              <a:gd name="T31" fmla="*/ 2147483647 h 34"/>
              <a:gd name="T32" fmla="*/ 2147483647 w 33"/>
              <a:gd name="T33" fmla="*/ 2147483647 h 34"/>
              <a:gd name="T34" fmla="*/ 2147483647 w 33"/>
              <a:gd name="T35" fmla="*/ 2147483647 h 34"/>
              <a:gd name="T36" fmla="*/ 2147483647 w 33"/>
              <a:gd name="T37" fmla="*/ 2147483647 h 34"/>
              <a:gd name="T38" fmla="*/ 2147483647 w 33"/>
              <a:gd name="T39" fmla="*/ 2147483647 h 34"/>
              <a:gd name="T40" fmla="*/ 2147483647 w 33"/>
              <a:gd name="T41" fmla="*/ 2147483647 h 34"/>
              <a:gd name="T42" fmla="*/ 2147483647 w 33"/>
              <a:gd name="T43" fmla="*/ 2147483647 h 34"/>
              <a:gd name="T44" fmla="*/ 2147483647 w 33"/>
              <a:gd name="T45" fmla="*/ 2147483647 h 34"/>
              <a:gd name="T46" fmla="*/ 2147483647 w 33"/>
              <a:gd name="T47" fmla="*/ 2147483647 h 34"/>
              <a:gd name="T48" fmla="*/ 2147483647 w 33"/>
              <a:gd name="T49" fmla="*/ 2147483647 h 34"/>
              <a:gd name="T50" fmla="*/ 2147483647 w 33"/>
              <a:gd name="T51" fmla="*/ 2147483647 h 34"/>
              <a:gd name="T52" fmla="*/ 2147483647 w 33"/>
              <a:gd name="T53" fmla="*/ 2147483647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4447514" y="4354097"/>
            <a:ext cx="335591" cy="350963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0 h 38"/>
              <a:gd name="T34" fmla="*/ 2147483647 w 38"/>
              <a:gd name="T35" fmla="*/ 0 h 38"/>
              <a:gd name="T36" fmla="*/ 2147483647 w 38"/>
              <a:gd name="T37" fmla="*/ 2147483647 h 38"/>
              <a:gd name="T38" fmla="*/ 2147483647 w 38"/>
              <a:gd name="T39" fmla="*/ 2147483647 h 38"/>
              <a:gd name="T40" fmla="*/ 2147483647 w 38"/>
              <a:gd name="T41" fmla="*/ 2147483647 h 38"/>
              <a:gd name="T42" fmla="*/ 0 w 38"/>
              <a:gd name="T43" fmla="*/ 2147483647 h 38"/>
              <a:gd name="T44" fmla="*/ 0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4" name="Freeform 103"/>
          <p:cNvSpPr>
            <a:spLocks/>
          </p:cNvSpPr>
          <p:nvPr/>
        </p:nvSpPr>
        <p:spPr bwMode="auto">
          <a:xfrm>
            <a:off x="4447514" y="4023669"/>
            <a:ext cx="521236" cy="541380"/>
          </a:xfrm>
          <a:custGeom>
            <a:avLst/>
            <a:gdLst>
              <a:gd name="T0" fmla="*/ 2147483647 w 59"/>
              <a:gd name="T1" fmla="*/ 2147483647 h 59"/>
              <a:gd name="T2" fmla="*/ 2147483647 w 59"/>
              <a:gd name="T3" fmla="*/ 2147483647 h 59"/>
              <a:gd name="T4" fmla="*/ 2147483647 w 59"/>
              <a:gd name="T5" fmla="*/ 2147483647 h 59"/>
              <a:gd name="T6" fmla="*/ 2147483647 w 59"/>
              <a:gd name="T7" fmla="*/ 2147483647 h 59"/>
              <a:gd name="T8" fmla="*/ 2147483647 w 59"/>
              <a:gd name="T9" fmla="*/ 2147483647 h 59"/>
              <a:gd name="T10" fmla="*/ 2147483647 w 59"/>
              <a:gd name="T11" fmla="*/ 2147483647 h 59"/>
              <a:gd name="T12" fmla="*/ 0 w 59"/>
              <a:gd name="T13" fmla="*/ 2147483647 h 59"/>
              <a:gd name="T14" fmla="*/ 2147483647 w 59"/>
              <a:gd name="T15" fmla="*/ 2147483647 h 59"/>
              <a:gd name="T16" fmla="*/ 2147483647 w 59"/>
              <a:gd name="T17" fmla="*/ 2147483647 h 59"/>
              <a:gd name="T18" fmla="*/ 2147483647 w 59"/>
              <a:gd name="T19" fmla="*/ 2147483647 h 59"/>
              <a:gd name="T20" fmla="*/ 2147483647 w 59"/>
              <a:gd name="T21" fmla="*/ 2147483647 h 59"/>
              <a:gd name="T22" fmla="*/ 2147483647 w 59"/>
              <a:gd name="T23" fmla="*/ 2147483647 h 59"/>
              <a:gd name="T24" fmla="*/ 2147483647 w 59"/>
              <a:gd name="T25" fmla="*/ 2147483647 h 59"/>
              <a:gd name="T26" fmla="*/ 2147483647 w 59"/>
              <a:gd name="T27" fmla="*/ 2147483647 h 59"/>
              <a:gd name="T28" fmla="*/ 2147483647 w 59"/>
              <a:gd name="T29" fmla="*/ 2147483647 h 59"/>
              <a:gd name="T30" fmla="*/ 2147483647 w 59"/>
              <a:gd name="T31" fmla="*/ 2147483647 h 59"/>
              <a:gd name="T32" fmla="*/ 2147483647 w 59"/>
              <a:gd name="T33" fmla="*/ 2147483647 h 59"/>
              <a:gd name="T34" fmla="*/ 2147483647 w 59"/>
              <a:gd name="T35" fmla="*/ 2147483647 h 59"/>
              <a:gd name="T36" fmla="*/ 2147483647 w 59"/>
              <a:gd name="T37" fmla="*/ 2147483647 h 59"/>
              <a:gd name="T38" fmla="*/ 2147483647 w 59"/>
              <a:gd name="T39" fmla="*/ 2147483647 h 59"/>
              <a:gd name="T40" fmla="*/ 2147483647 w 59"/>
              <a:gd name="T41" fmla="*/ 2147483647 h 59"/>
              <a:gd name="T42" fmla="*/ 2147483647 w 59"/>
              <a:gd name="T43" fmla="*/ 2147483647 h 59"/>
              <a:gd name="T44" fmla="*/ 2147483647 w 59"/>
              <a:gd name="T45" fmla="*/ 2147483647 h 59"/>
              <a:gd name="T46" fmla="*/ 2147483647 w 59"/>
              <a:gd name="T47" fmla="*/ 2147483647 h 59"/>
              <a:gd name="T48" fmla="*/ 2147483647 w 59"/>
              <a:gd name="T49" fmla="*/ 2147483647 h 59"/>
              <a:gd name="T50" fmla="*/ 2147483647 w 59"/>
              <a:gd name="T51" fmla="*/ 2147483647 h 59"/>
              <a:gd name="T52" fmla="*/ 2147483647 w 59"/>
              <a:gd name="T53" fmla="*/ 2147483647 h 59"/>
              <a:gd name="T54" fmla="*/ 2147483647 w 59"/>
              <a:gd name="T55" fmla="*/ 2147483647 h 59"/>
              <a:gd name="T56" fmla="*/ 2147483647 w 59"/>
              <a:gd name="T57" fmla="*/ 2147483647 h 59"/>
              <a:gd name="T58" fmla="*/ 2147483647 w 59"/>
              <a:gd name="T59" fmla="*/ 2147483647 h 59"/>
              <a:gd name="T60" fmla="*/ 2147483647 w 59"/>
              <a:gd name="T61" fmla="*/ 2147483647 h 59"/>
              <a:gd name="T62" fmla="*/ 2147483647 w 59"/>
              <a:gd name="T63" fmla="*/ 2147483647 h 59"/>
              <a:gd name="T64" fmla="*/ 2147483647 w 59"/>
              <a:gd name="T65" fmla="*/ 2147483647 h 59"/>
              <a:gd name="T66" fmla="*/ 2147483647 w 59"/>
              <a:gd name="T67" fmla="*/ 2147483647 h 59"/>
              <a:gd name="T68" fmla="*/ 2147483647 w 59"/>
              <a:gd name="T69" fmla="*/ 0 h 59"/>
              <a:gd name="T70" fmla="*/ 2147483647 w 59"/>
              <a:gd name="T71" fmla="*/ 2147483647 h 59"/>
              <a:gd name="T72" fmla="*/ 2147483647 w 59"/>
              <a:gd name="T73" fmla="*/ 2147483647 h 59"/>
              <a:gd name="T74" fmla="*/ 2147483647 w 59"/>
              <a:gd name="T75" fmla="*/ 2147483647 h 59"/>
              <a:gd name="T76" fmla="*/ 2147483647 w 59"/>
              <a:gd name="T77" fmla="*/ 2147483647 h 59"/>
              <a:gd name="T78" fmla="*/ 2147483647 w 59"/>
              <a:gd name="T79" fmla="*/ 2147483647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5029443" y="3655904"/>
            <a:ext cx="415918" cy="416302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0 h 45"/>
              <a:gd name="T30" fmla="*/ 2147483647 w 47"/>
              <a:gd name="T31" fmla="*/ 0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2147483647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w 47"/>
              <a:gd name="T47" fmla="*/ 2147483647 h 45"/>
              <a:gd name="T48" fmla="*/ 2147483647 w 47"/>
              <a:gd name="T49" fmla="*/ 2147483647 h 45"/>
              <a:gd name="T50" fmla="*/ 2147483647 w 47"/>
              <a:gd name="T51" fmla="*/ 2147483647 h 45"/>
              <a:gd name="T52" fmla="*/ 2147483647 w 47"/>
              <a:gd name="T53" fmla="*/ 2147483647 h 45"/>
              <a:gd name="T54" fmla="*/ 2147483647 w 47"/>
              <a:gd name="T55" fmla="*/ 2147483647 h 45"/>
              <a:gd name="T56" fmla="*/ 2147483647 w 47"/>
              <a:gd name="T57" fmla="*/ 2147483647 h 45"/>
              <a:gd name="T58" fmla="*/ 2147483647 w 47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5056218" y="4042337"/>
            <a:ext cx="230273" cy="276290"/>
          </a:xfrm>
          <a:custGeom>
            <a:avLst/>
            <a:gdLst>
              <a:gd name="T0" fmla="*/ 2147483647 w 26"/>
              <a:gd name="T1" fmla="*/ 2147483647 h 30"/>
              <a:gd name="T2" fmla="*/ 2147483647 w 26"/>
              <a:gd name="T3" fmla="*/ 2147483647 h 30"/>
              <a:gd name="T4" fmla="*/ 2147483647 w 26"/>
              <a:gd name="T5" fmla="*/ 2147483647 h 30"/>
              <a:gd name="T6" fmla="*/ 2147483647 w 26"/>
              <a:gd name="T7" fmla="*/ 2147483647 h 30"/>
              <a:gd name="T8" fmla="*/ 2147483647 w 26"/>
              <a:gd name="T9" fmla="*/ 2147483647 h 30"/>
              <a:gd name="T10" fmla="*/ 2147483647 w 26"/>
              <a:gd name="T11" fmla="*/ 2147483647 h 30"/>
              <a:gd name="T12" fmla="*/ 2147483647 w 26"/>
              <a:gd name="T13" fmla="*/ 2147483647 h 30"/>
              <a:gd name="T14" fmla="*/ 2147483647 w 26"/>
              <a:gd name="T15" fmla="*/ 0 h 30"/>
              <a:gd name="T16" fmla="*/ 2147483647 w 26"/>
              <a:gd name="T17" fmla="*/ 2147483647 h 30"/>
              <a:gd name="T18" fmla="*/ 2147483647 w 26"/>
              <a:gd name="T19" fmla="*/ 2147483647 h 30"/>
              <a:gd name="T20" fmla="*/ 0 w 26"/>
              <a:gd name="T21" fmla="*/ 2147483647 h 30"/>
              <a:gd name="T22" fmla="*/ 2147483647 w 26"/>
              <a:gd name="T23" fmla="*/ 2147483647 h 30"/>
              <a:gd name="T24" fmla="*/ 2147483647 w 26"/>
              <a:gd name="T25" fmla="*/ 2147483647 h 30"/>
              <a:gd name="T26" fmla="*/ 0 w 26"/>
              <a:gd name="T27" fmla="*/ 2147483647 h 30"/>
              <a:gd name="T28" fmla="*/ 2147483647 w 26"/>
              <a:gd name="T29" fmla="*/ 2147483647 h 30"/>
              <a:gd name="T30" fmla="*/ 2147483647 w 26"/>
              <a:gd name="T31" fmla="*/ 2147483647 h 30"/>
              <a:gd name="T32" fmla="*/ 2147483647 w 26"/>
              <a:gd name="T33" fmla="*/ 2147483647 h 30"/>
              <a:gd name="T34" fmla="*/ 2147483647 w 26"/>
              <a:gd name="T35" fmla="*/ 2147483647 h 30"/>
              <a:gd name="T36" fmla="*/ 2147483647 w 26"/>
              <a:gd name="T37" fmla="*/ 2147483647 h 30"/>
              <a:gd name="T38" fmla="*/ 2147483647 w 26"/>
              <a:gd name="T39" fmla="*/ 2147483647 h 30"/>
              <a:gd name="T40" fmla="*/ 2147483647 w 26"/>
              <a:gd name="T41" fmla="*/ 2147483647 h 30"/>
              <a:gd name="T42" fmla="*/ 2147483647 w 26"/>
              <a:gd name="T43" fmla="*/ 2147483647 h 30"/>
              <a:gd name="T44" fmla="*/ 2147483647 w 26"/>
              <a:gd name="T45" fmla="*/ 2147483647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4808095" y="4639721"/>
            <a:ext cx="212422" cy="210951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0 w 24"/>
              <a:gd name="T7" fmla="*/ 2147483647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2147483647 w 24"/>
              <a:gd name="T13" fmla="*/ 2147483647 h 23"/>
              <a:gd name="T14" fmla="*/ 2147483647 w 24"/>
              <a:gd name="T15" fmla="*/ 2147483647 h 23"/>
              <a:gd name="T16" fmla="*/ 2147483647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0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4729553" y="4072207"/>
            <a:ext cx="380217" cy="640320"/>
          </a:xfrm>
          <a:custGeom>
            <a:avLst/>
            <a:gdLst>
              <a:gd name="T0" fmla="*/ 2147483647 w 43"/>
              <a:gd name="T1" fmla="*/ 2147483647 h 70"/>
              <a:gd name="T2" fmla="*/ 2147483647 w 43"/>
              <a:gd name="T3" fmla="*/ 2147483647 h 70"/>
              <a:gd name="T4" fmla="*/ 2147483647 w 43"/>
              <a:gd name="T5" fmla="*/ 2147483647 h 70"/>
              <a:gd name="T6" fmla="*/ 2147483647 w 43"/>
              <a:gd name="T7" fmla="*/ 2147483647 h 70"/>
              <a:gd name="T8" fmla="*/ 2147483647 w 43"/>
              <a:gd name="T9" fmla="*/ 2147483647 h 70"/>
              <a:gd name="T10" fmla="*/ 2147483647 w 43"/>
              <a:gd name="T11" fmla="*/ 2147483647 h 70"/>
              <a:gd name="T12" fmla="*/ 2147483647 w 43"/>
              <a:gd name="T13" fmla="*/ 2147483647 h 70"/>
              <a:gd name="T14" fmla="*/ 2147483647 w 43"/>
              <a:gd name="T15" fmla="*/ 2147483647 h 70"/>
              <a:gd name="T16" fmla="*/ 2147483647 w 43"/>
              <a:gd name="T17" fmla="*/ 2147483647 h 70"/>
              <a:gd name="T18" fmla="*/ 2147483647 w 43"/>
              <a:gd name="T19" fmla="*/ 2147483647 h 70"/>
              <a:gd name="T20" fmla="*/ 2147483647 w 43"/>
              <a:gd name="T21" fmla="*/ 2147483647 h 70"/>
              <a:gd name="T22" fmla="*/ 2147483647 w 43"/>
              <a:gd name="T23" fmla="*/ 2147483647 h 70"/>
              <a:gd name="T24" fmla="*/ 2147483647 w 43"/>
              <a:gd name="T25" fmla="*/ 2147483647 h 70"/>
              <a:gd name="T26" fmla="*/ 2147483647 w 43"/>
              <a:gd name="T27" fmla="*/ 2147483647 h 70"/>
              <a:gd name="T28" fmla="*/ 2147483647 w 43"/>
              <a:gd name="T29" fmla="*/ 2147483647 h 70"/>
              <a:gd name="T30" fmla="*/ 0 w 43"/>
              <a:gd name="T31" fmla="*/ 2147483647 h 70"/>
              <a:gd name="T32" fmla="*/ 0 w 43"/>
              <a:gd name="T33" fmla="*/ 2147483647 h 70"/>
              <a:gd name="T34" fmla="*/ 2147483647 w 43"/>
              <a:gd name="T35" fmla="*/ 2147483647 h 70"/>
              <a:gd name="T36" fmla="*/ 2147483647 w 43"/>
              <a:gd name="T37" fmla="*/ 2147483647 h 70"/>
              <a:gd name="T38" fmla="*/ 2147483647 w 43"/>
              <a:gd name="T39" fmla="*/ 2147483647 h 70"/>
              <a:gd name="T40" fmla="*/ 2147483647 w 43"/>
              <a:gd name="T41" fmla="*/ 2147483647 h 70"/>
              <a:gd name="T42" fmla="*/ 2147483647 w 43"/>
              <a:gd name="T43" fmla="*/ 2147483647 h 70"/>
              <a:gd name="T44" fmla="*/ 2147483647 w 43"/>
              <a:gd name="T45" fmla="*/ 2147483647 h 70"/>
              <a:gd name="T46" fmla="*/ 2147483647 w 43"/>
              <a:gd name="T47" fmla="*/ 2147483647 h 70"/>
              <a:gd name="T48" fmla="*/ 2147483647 w 43"/>
              <a:gd name="T49" fmla="*/ 2147483647 h 70"/>
              <a:gd name="T50" fmla="*/ 2147483647 w 43"/>
              <a:gd name="T51" fmla="*/ 2147483647 h 70"/>
              <a:gd name="T52" fmla="*/ 2147483647 w 43"/>
              <a:gd name="T53" fmla="*/ 2147483647 h 70"/>
              <a:gd name="T54" fmla="*/ 2147483647 w 43"/>
              <a:gd name="T55" fmla="*/ 2147483647 h 70"/>
              <a:gd name="T56" fmla="*/ 2147483647 w 43"/>
              <a:gd name="T57" fmla="*/ 2147483647 h 70"/>
              <a:gd name="T58" fmla="*/ 2147483647 w 43"/>
              <a:gd name="T59" fmla="*/ 2147483647 h 70"/>
              <a:gd name="T60" fmla="*/ 2147483647 w 43"/>
              <a:gd name="T61" fmla="*/ 2147483647 h 70"/>
              <a:gd name="T62" fmla="*/ 2147483647 w 43"/>
              <a:gd name="T63" fmla="*/ 2147483647 h 70"/>
              <a:gd name="T64" fmla="*/ 2147483647 w 43"/>
              <a:gd name="T65" fmla="*/ 2147483647 h 70"/>
              <a:gd name="T66" fmla="*/ 2147483647 w 43"/>
              <a:gd name="T67" fmla="*/ 2147483647 h 70"/>
              <a:gd name="T68" fmla="*/ 2147483647 w 43"/>
              <a:gd name="T69" fmla="*/ 2147483647 h 70"/>
              <a:gd name="T70" fmla="*/ 2147483647 w 43"/>
              <a:gd name="T71" fmla="*/ 2147483647 h 70"/>
              <a:gd name="T72" fmla="*/ 2147483647 w 43"/>
              <a:gd name="T73" fmla="*/ 2147483647 h 70"/>
              <a:gd name="T74" fmla="*/ 2147483647 w 43"/>
              <a:gd name="T75" fmla="*/ 2147483647 h 70"/>
              <a:gd name="T76" fmla="*/ 2147483647 w 43"/>
              <a:gd name="T77" fmla="*/ 2147483647 h 70"/>
              <a:gd name="T78" fmla="*/ 2147483647 w 43"/>
              <a:gd name="T79" fmla="*/ 2147483647 h 70"/>
              <a:gd name="T80" fmla="*/ 2147483647 w 43"/>
              <a:gd name="T81" fmla="*/ 2147483647 h 70"/>
              <a:gd name="T82" fmla="*/ 2147483647 w 43"/>
              <a:gd name="T83" fmla="*/ 2147483647 h 70"/>
              <a:gd name="T84" fmla="*/ 2147483647 w 43"/>
              <a:gd name="T85" fmla="*/ 2147483647 h 70"/>
              <a:gd name="T86" fmla="*/ 2147483647 w 43"/>
              <a:gd name="T87" fmla="*/ 2147483647 h 70"/>
              <a:gd name="T88" fmla="*/ 2147483647 w 43"/>
              <a:gd name="T89" fmla="*/ 2147483647 h 70"/>
              <a:gd name="T90" fmla="*/ 2147483647 w 43"/>
              <a:gd name="T91" fmla="*/ 2147483647 h 70"/>
              <a:gd name="T92" fmla="*/ 2147483647 w 43"/>
              <a:gd name="T93" fmla="*/ 2147483647 h 70"/>
              <a:gd name="T94" fmla="*/ 2147483647 w 43"/>
              <a:gd name="T95" fmla="*/ 2147483647 h 70"/>
              <a:gd name="T96" fmla="*/ 2147483647 w 43"/>
              <a:gd name="T97" fmla="*/ 2147483647 h 70"/>
              <a:gd name="T98" fmla="*/ 2147483647 w 43"/>
              <a:gd name="T99" fmla="*/ 2147483647 h 70"/>
              <a:gd name="T100" fmla="*/ 2147483647 w 43"/>
              <a:gd name="T101" fmla="*/ 2147483647 h 70"/>
              <a:gd name="T102" fmla="*/ 2147483647 w 43"/>
              <a:gd name="T103" fmla="*/ 2147483647 h 70"/>
              <a:gd name="T104" fmla="*/ 2147483647 w 43"/>
              <a:gd name="T105" fmla="*/ 2147483647 h 70"/>
              <a:gd name="T106" fmla="*/ 2147483647 w 43"/>
              <a:gd name="T107" fmla="*/ 2147483647 h 70"/>
              <a:gd name="T108" fmla="*/ 2147483647 w 43"/>
              <a:gd name="T109" fmla="*/ 2147483647 h 70"/>
              <a:gd name="T110" fmla="*/ 2147483647 w 43"/>
              <a:gd name="T111" fmla="*/ 0 h 70"/>
              <a:gd name="T112" fmla="*/ 2147483647 w 43"/>
              <a:gd name="T113" fmla="*/ 0 h 70"/>
              <a:gd name="T114" fmla="*/ 2147483647 w 43"/>
              <a:gd name="T115" fmla="*/ 2147483647 h 70"/>
              <a:gd name="T116" fmla="*/ 2147483647 w 43"/>
              <a:gd name="T117" fmla="*/ 0 h 70"/>
              <a:gd name="T118" fmla="*/ 2147483647 w 43"/>
              <a:gd name="T119" fmla="*/ 2147483647 h 70"/>
              <a:gd name="T120" fmla="*/ 2147483647 w 43"/>
              <a:gd name="T121" fmla="*/ 2147483647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9" name="Freeform 108"/>
          <p:cNvSpPr>
            <a:spLocks/>
          </p:cNvSpPr>
          <p:nvPr/>
        </p:nvSpPr>
        <p:spPr bwMode="auto">
          <a:xfrm>
            <a:off x="3972689" y="3739912"/>
            <a:ext cx="210636" cy="16614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2147483647 w 144"/>
              <a:gd name="T39" fmla="*/ 2147483647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3972689" y="3739912"/>
            <a:ext cx="210636" cy="16614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4111923" y="3861255"/>
            <a:ext cx="26775" cy="7467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w 18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4111923" y="3861255"/>
            <a:ext cx="26775" cy="7467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4024455" y="3868723"/>
            <a:ext cx="114243" cy="154947"/>
          </a:xfrm>
          <a:custGeom>
            <a:avLst/>
            <a:gdLst>
              <a:gd name="T0" fmla="*/ 2147483647 w 78"/>
              <a:gd name="T1" fmla="*/ 2147483647 h 102"/>
              <a:gd name="T2" fmla="*/ 2147483647 w 78"/>
              <a:gd name="T3" fmla="*/ 0 h 102"/>
              <a:gd name="T4" fmla="*/ 2147483647 w 78"/>
              <a:gd name="T5" fmla="*/ 0 h 102"/>
              <a:gd name="T6" fmla="*/ 2147483647 w 78"/>
              <a:gd name="T7" fmla="*/ 0 h 102"/>
              <a:gd name="T8" fmla="*/ 0 w 78"/>
              <a:gd name="T9" fmla="*/ 2147483647 h 102"/>
              <a:gd name="T10" fmla="*/ 2147483647 w 78"/>
              <a:gd name="T11" fmla="*/ 2147483647 h 102"/>
              <a:gd name="T12" fmla="*/ 0 w 78"/>
              <a:gd name="T13" fmla="*/ 2147483647 h 102"/>
              <a:gd name="T14" fmla="*/ 0 w 78"/>
              <a:gd name="T15" fmla="*/ 2147483647 h 102"/>
              <a:gd name="T16" fmla="*/ 2147483647 w 78"/>
              <a:gd name="T17" fmla="*/ 2147483647 h 102"/>
              <a:gd name="T18" fmla="*/ 2147483647 w 78"/>
              <a:gd name="T19" fmla="*/ 2147483647 h 102"/>
              <a:gd name="T20" fmla="*/ 2147483647 w 78"/>
              <a:gd name="T21" fmla="*/ 2147483647 h 102"/>
              <a:gd name="T22" fmla="*/ 2147483647 w 78"/>
              <a:gd name="T23" fmla="*/ 2147483647 h 102"/>
              <a:gd name="T24" fmla="*/ 2147483647 w 78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4194036" y="3749245"/>
            <a:ext cx="333805" cy="313626"/>
          </a:xfrm>
          <a:custGeom>
            <a:avLst/>
            <a:gdLst>
              <a:gd name="T0" fmla="*/ 2147483647 w 228"/>
              <a:gd name="T1" fmla="*/ 2147483647 h 205"/>
              <a:gd name="T2" fmla="*/ 2147483647 w 228"/>
              <a:gd name="T3" fmla="*/ 2147483647 h 205"/>
              <a:gd name="T4" fmla="*/ 2147483647 w 228"/>
              <a:gd name="T5" fmla="*/ 2147483647 h 205"/>
              <a:gd name="T6" fmla="*/ 2147483647 w 228"/>
              <a:gd name="T7" fmla="*/ 2147483647 h 205"/>
              <a:gd name="T8" fmla="*/ 2147483647 w 228"/>
              <a:gd name="T9" fmla="*/ 2147483647 h 205"/>
              <a:gd name="T10" fmla="*/ 2147483647 w 228"/>
              <a:gd name="T11" fmla="*/ 2147483647 h 205"/>
              <a:gd name="T12" fmla="*/ 2147483647 w 228"/>
              <a:gd name="T13" fmla="*/ 2147483647 h 205"/>
              <a:gd name="T14" fmla="*/ 2147483647 w 228"/>
              <a:gd name="T15" fmla="*/ 2147483647 h 205"/>
              <a:gd name="T16" fmla="*/ 2147483647 w 228"/>
              <a:gd name="T17" fmla="*/ 2147483647 h 205"/>
              <a:gd name="T18" fmla="*/ 2147483647 w 228"/>
              <a:gd name="T19" fmla="*/ 0 h 205"/>
              <a:gd name="T20" fmla="*/ 2147483647 w 228"/>
              <a:gd name="T21" fmla="*/ 2147483647 h 205"/>
              <a:gd name="T22" fmla="*/ 2147483647 w 228"/>
              <a:gd name="T23" fmla="*/ 2147483647 h 205"/>
              <a:gd name="T24" fmla="*/ 2147483647 w 228"/>
              <a:gd name="T25" fmla="*/ 2147483647 h 205"/>
              <a:gd name="T26" fmla="*/ 2147483647 w 228"/>
              <a:gd name="T27" fmla="*/ 2147483647 h 205"/>
              <a:gd name="T28" fmla="*/ 2147483647 w 228"/>
              <a:gd name="T29" fmla="*/ 2147483647 h 205"/>
              <a:gd name="T30" fmla="*/ 2147483647 w 228"/>
              <a:gd name="T31" fmla="*/ 2147483647 h 205"/>
              <a:gd name="T32" fmla="*/ 2147483647 w 228"/>
              <a:gd name="T33" fmla="*/ 2147483647 h 205"/>
              <a:gd name="T34" fmla="*/ 2147483647 w 228"/>
              <a:gd name="T35" fmla="*/ 2147483647 h 205"/>
              <a:gd name="T36" fmla="*/ 2147483647 w 228"/>
              <a:gd name="T37" fmla="*/ 2147483647 h 205"/>
              <a:gd name="T38" fmla="*/ 0 w 228"/>
              <a:gd name="T39" fmla="*/ 2147483647 h 205"/>
              <a:gd name="T40" fmla="*/ 0 w 228"/>
              <a:gd name="T41" fmla="*/ 2147483647 h 205"/>
              <a:gd name="T42" fmla="*/ 2147483647 w 228"/>
              <a:gd name="T43" fmla="*/ 2147483647 h 205"/>
              <a:gd name="T44" fmla="*/ 2147483647 w 228"/>
              <a:gd name="T45" fmla="*/ 2147483647 h 205"/>
              <a:gd name="T46" fmla="*/ 2147483647 w 228"/>
              <a:gd name="T47" fmla="*/ 2147483647 h 205"/>
              <a:gd name="T48" fmla="*/ 2147483647 w 228"/>
              <a:gd name="T49" fmla="*/ 2147483647 h 205"/>
              <a:gd name="T50" fmla="*/ 2147483647 w 228"/>
              <a:gd name="T51" fmla="*/ 2147483647 h 205"/>
              <a:gd name="T52" fmla="*/ 2147483647 w 228"/>
              <a:gd name="T53" fmla="*/ 2147483647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4518916" y="3868723"/>
            <a:ext cx="360581" cy="220285"/>
          </a:xfrm>
          <a:custGeom>
            <a:avLst/>
            <a:gdLst>
              <a:gd name="T0" fmla="*/ 2147483647 w 246"/>
              <a:gd name="T1" fmla="*/ 2147483647 h 144"/>
              <a:gd name="T2" fmla="*/ 2147483647 w 246"/>
              <a:gd name="T3" fmla="*/ 2147483647 h 144"/>
              <a:gd name="T4" fmla="*/ 2147483647 w 246"/>
              <a:gd name="T5" fmla="*/ 2147483647 h 144"/>
              <a:gd name="T6" fmla="*/ 2147483647 w 246"/>
              <a:gd name="T7" fmla="*/ 2147483647 h 144"/>
              <a:gd name="T8" fmla="*/ 0 w 246"/>
              <a:gd name="T9" fmla="*/ 2147483647 h 144"/>
              <a:gd name="T10" fmla="*/ 2147483647 w 246"/>
              <a:gd name="T11" fmla="*/ 2147483647 h 144"/>
              <a:gd name="T12" fmla="*/ 2147483647 w 246"/>
              <a:gd name="T13" fmla="*/ 2147483647 h 144"/>
              <a:gd name="T14" fmla="*/ 2147483647 w 246"/>
              <a:gd name="T15" fmla="*/ 2147483647 h 144"/>
              <a:gd name="T16" fmla="*/ 2147483647 w 246"/>
              <a:gd name="T17" fmla="*/ 2147483647 h 144"/>
              <a:gd name="T18" fmla="*/ 2147483647 w 246"/>
              <a:gd name="T19" fmla="*/ 2147483647 h 144"/>
              <a:gd name="T20" fmla="*/ 2147483647 w 246"/>
              <a:gd name="T21" fmla="*/ 2147483647 h 144"/>
              <a:gd name="T22" fmla="*/ 2147483647 w 246"/>
              <a:gd name="T23" fmla="*/ 2147483647 h 144"/>
              <a:gd name="T24" fmla="*/ 2147483647 w 246"/>
              <a:gd name="T25" fmla="*/ 2147483647 h 144"/>
              <a:gd name="T26" fmla="*/ 2147483647 w 246"/>
              <a:gd name="T27" fmla="*/ 2147483647 h 144"/>
              <a:gd name="T28" fmla="*/ 2147483647 w 246"/>
              <a:gd name="T29" fmla="*/ 2147483647 h 144"/>
              <a:gd name="T30" fmla="*/ 2147483647 w 246"/>
              <a:gd name="T31" fmla="*/ 2147483647 h 144"/>
              <a:gd name="T32" fmla="*/ 2147483647 w 246"/>
              <a:gd name="T33" fmla="*/ 2147483647 h 144"/>
              <a:gd name="T34" fmla="*/ 2147483647 w 246"/>
              <a:gd name="T35" fmla="*/ 2147483647 h 144"/>
              <a:gd name="T36" fmla="*/ 2147483647 w 246"/>
              <a:gd name="T37" fmla="*/ 2147483647 h 144"/>
              <a:gd name="T38" fmla="*/ 2147483647 w 246"/>
              <a:gd name="T39" fmla="*/ 0 h 144"/>
              <a:gd name="T40" fmla="*/ 2147483647 w 246"/>
              <a:gd name="T41" fmla="*/ 2147483647 h 144"/>
              <a:gd name="T42" fmla="*/ 2147483647 w 246"/>
              <a:gd name="T43" fmla="*/ 2147483647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4413598" y="4072207"/>
            <a:ext cx="219563" cy="274422"/>
          </a:xfrm>
          <a:custGeom>
            <a:avLst/>
            <a:gdLst>
              <a:gd name="T0" fmla="*/ 2147483647 w 150"/>
              <a:gd name="T1" fmla="*/ 2147483647 h 180"/>
              <a:gd name="T2" fmla="*/ 2147483647 w 150"/>
              <a:gd name="T3" fmla="*/ 2147483647 h 180"/>
              <a:gd name="T4" fmla="*/ 2147483647 w 150"/>
              <a:gd name="T5" fmla="*/ 2147483647 h 180"/>
              <a:gd name="T6" fmla="*/ 2147483647 w 150"/>
              <a:gd name="T7" fmla="*/ 2147483647 h 180"/>
              <a:gd name="T8" fmla="*/ 2147483647 w 150"/>
              <a:gd name="T9" fmla="*/ 2147483647 h 180"/>
              <a:gd name="T10" fmla="*/ 2147483647 w 150"/>
              <a:gd name="T11" fmla="*/ 0 h 180"/>
              <a:gd name="T12" fmla="*/ 2147483647 w 150"/>
              <a:gd name="T13" fmla="*/ 0 h 180"/>
              <a:gd name="T14" fmla="*/ 2147483647 w 150"/>
              <a:gd name="T15" fmla="*/ 2147483647 h 180"/>
              <a:gd name="T16" fmla="*/ 2147483647 w 150"/>
              <a:gd name="T17" fmla="*/ 2147483647 h 180"/>
              <a:gd name="T18" fmla="*/ 2147483647 w 150"/>
              <a:gd name="T19" fmla="*/ 2147483647 h 180"/>
              <a:gd name="T20" fmla="*/ 2147483647 w 150"/>
              <a:gd name="T21" fmla="*/ 2147483647 h 180"/>
              <a:gd name="T22" fmla="*/ 2147483647 w 150"/>
              <a:gd name="T23" fmla="*/ 2147483647 h 180"/>
              <a:gd name="T24" fmla="*/ 2147483647 w 150"/>
              <a:gd name="T25" fmla="*/ 2147483647 h 180"/>
              <a:gd name="T26" fmla="*/ 2147483647 w 150"/>
              <a:gd name="T27" fmla="*/ 2147483647 h 180"/>
              <a:gd name="T28" fmla="*/ 2147483647 w 150"/>
              <a:gd name="T29" fmla="*/ 2147483647 h 180"/>
              <a:gd name="T30" fmla="*/ 2147483647 w 150"/>
              <a:gd name="T31" fmla="*/ 2147483647 h 180"/>
              <a:gd name="T32" fmla="*/ 2147483647 w 150"/>
              <a:gd name="T33" fmla="*/ 2147483647 h 180"/>
              <a:gd name="T34" fmla="*/ 0 w 150"/>
              <a:gd name="T35" fmla="*/ 2147483647 h 180"/>
              <a:gd name="T36" fmla="*/ 2147483647 w 150"/>
              <a:gd name="T37" fmla="*/ 2147483647 h 180"/>
              <a:gd name="T38" fmla="*/ 2147483647 w 150"/>
              <a:gd name="T39" fmla="*/ 2147483647 h 180"/>
              <a:gd name="T40" fmla="*/ 2147483647 w 150"/>
              <a:gd name="T41" fmla="*/ 2147483647 h 180"/>
              <a:gd name="T42" fmla="*/ 2147483647 w 15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4368971" y="4128212"/>
            <a:ext cx="132095" cy="153080"/>
          </a:xfrm>
          <a:custGeom>
            <a:avLst/>
            <a:gdLst>
              <a:gd name="T0" fmla="*/ 2147483647 w 90"/>
              <a:gd name="T1" fmla="*/ 2147483647 h 102"/>
              <a:gd name="T2" fmla="*/ 2147483647 w 90"/>
              <a:gd name="T3" fmla="*/ 2147483647 h 102"/>
              <a:gd name="T4" fmla="*/ 2147483647 w 90"/>
              <a:gd name="T5" fmla="*/ 2147483647 h 102"/>
              <a:gd name="T6" fmla="*/ 2147483647 w 90"/>
              <a:gd name="T7" fmla="*/ 2147483647 h 102"/>
              <a:gd name="T8" fmla="*/ 2147483647 w 90"/>
              <a:gd name="T9" fmla="*/ 2147483647 h 102"/>
              <a:gd name="T10" fmla="*/ 2147483647 w 90"/>
              <a:gd name="T11" fmla="*/ 0 h 102"/>
              <a:gd name="T12" fmla="*/ 2147483647 w 90"/>
              <a:gd name="T13" fmla="*/ 0 h 102"/>
              <a:gd name="T14" fmla="*/ 0 w 90"/>
              <a:gd name="T15" fmla="*/ 0 h 102"/>
              <a:gd name="T16" fmla="*/ 0 w 90"/>
              <a:gd name="T17" fmla="*/ 2147483647 h 102"/>
              <a:gd name="T18" fmla="*/ 0 w 90"/>
              <a:gd name="T19" fmla="*/ 2147483647 h 102"/>
              <a:gd name="T20" fmla="*/ 2147483647 w 90"/>
              <a:gd name="T21" fmla="*/ 2147483647 h 102"/>
              <a:gd name="T22" fmla="*/ 2147483647 w 90"/>
              <a:gd name="T23" fmla="*/ 2147483647 h 102"/>
              <a:gd name="T24" fmla="*/ 2147483647 w 90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8" name="Freeform 117"/>
          <p:cNvSpPr>
            <a:spLocks/>
          </p:cNvSpPr>
          <p:nvPr/>
        </p:nvSpPr>
        <p:spPr bwMode="auto">
          <a:xfrm>
            <a:off x="4333271" y="3823918"/>
            <a:ext cx="210636" cy="30429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2147483647 w 144"/>
              <a:gd name="T43" fmla="*/ 2147483647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4333271" y="3823918"/>
            <a:ext cx="210636" cy="30429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0" name="Freeform 119"/>
          <p:cNvSpPr>
            <a:spLocks/>
          </p:cNvSpPr>
          <p:nvPr/>
        </p:nvSpPr>
        <p:spPr bwMode="auto">
          <a:xfrm>
            <a:off x="4138698" y="3812717"/>
            <a:ext cx="71402" cy="184816"/>
          </a:xfrm>
          <a:custGeom>
            <a:avLst/>
            <a:gdLst>
              <a:gd name="T0" fmla="*/ 2147483647 w 48"/>
              <a:gd name="T1" fmla="*/ 2147483647 h 120"/>
              <a:gd name="T2" fmla="*/ 2147483647 w 48"/>
              <a:gd name="T3" fmla="*/ 2147483647 h 120"/>
              <a:gd name="T4" fmla="*/ 2147483647 w 48"/>
              <a:gd name="T5" fmla="*/ 2147483647 h 120"/>
              <a:gd name="T6" fmla="*/ 2147483647 w 48"/>
              <a:gd name="T7" fmla="*/ 2147483647 h 120"/>
              <a:gd name="T8" fmla="*/ 2147483647 w 48"/>
              <a:gd name="T9" fmla="*/ 0 h 120"/>
              <a:gd name="T10" fmla="*/ 2147483647 w 48"/>
              <a:gd name="T11" fmla="*/ 2147483647 h 120"/>
              <a:gd name="T12" fmla="*/ 2147483647 w 48"/>
              <a:gd name="T13" fmla="*/ 2147483647 h 120"/>
              <a:gd name="T14" fmla="*/ 0 w 48"/>
              <a:gd name="T15" fmla="*/ 2147483647 h 120"/>
              <a:gd name="T16" fmla="*/ 0 w 48"/>
              <a:gd name="T17" fmla="*/ 2147483647 h 120"/>
              <a:gd name="T18" fmla="*/ 2147483647 w 48"/>
              <a:gd name="T19" fmla="*/ 2147483647 h 120"/>
              <a:gd name="T20" fmla="*/ 2147483647 w 48"/>
              <a:gd name="T21" fmla="*/ 2147483647 h 120"/>
              <a:gd name="T22" fmla="*/ 2147483647 w 48"/>
              <a:gd name="T23" fmla="*/ 2147483647 h 120"/>
              <a:gd name="T24" fmla="*/ 2147483647 w 48"/>
              <a:gd name="T25" fmla="*/ 2147483647 h 120"/>
              <a:gd name="T26" fmla="*/ 2147483647 w 48"/>
              <a:gd name="T27" fmla="*/ 2147483647 h 120"/>
              <a:gd name="T28" fmla="*/ 2147483647 w 48"/>
              <a:gd name="T29" fmla="*/ 2147483647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4111923" y="3861255"/>
            <a:ext cx="62477" cy="145612"/>
          </a:xfrm>
          <a:custGeom>
            <a:avLst/>
            <a:gdLst>
              <a:gd name="T0" fmla="*/ 2147483647 w 42"/>
              <a:gd name="T1" fmla="*/ 2147483647 h 96"/>
              <a:gd name="T2" fmla="*/ 2147483647 w 42"/>
              <a:gd name="T3" fmla="*/ 0 h 96"/>
              <a:gd name="T4" fmla="*/ 2147483647 w 42"/>
              <a:gd name="T5" fmla="*/ 2147483647 h 96"/>
              <a:gd name="T6" fmla="*/ 0 w 42"/>
              <a:gd name="T7" fmla="*/ 2147483647 h 96"/>
              <a:gd name="T8" fmla="*/ 0 w 42"/>
              <a:gd name="T9" fmla="*/ 2147483647 h 96"/>
              <a:gd name="T10" fmla="*/ 0 w 42"/>
              <a:gd name="T11" fmla="*/ 2147483647 h 96"/>
              <a:gd name="T12" fmla="*/ 2147483647 w 42"/>
              <a:gd name="T13" fmla="*/ 2147483647 h 96"/>
              <a:gd name="T14" fmla="*/ 2147483647 w 42"/>
              <a:gd name="T15" fmla="*/ 2147483647 h 96"/>
              <a:gd name="T16" fmla="*/ 2147483647 w 42"/>
              <a:gd name="T17" fmla="*/ 2147483647 h 96"/>
              <a:gd name="T18" fmla="*/ 2147483647 w 42"/>
              <a:gd name="T19" fmla="*/ 214748364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4440374" y="4678924"/>
            <a:ext cx="360581" cy="382699"/>
          </a:xfrm>
          <a:custGeom>
            <a:avLst/>
            <a:gdLst>
              <a:gd name="T0" fmla="*/ 2147483647 w 246"/>
              <a:gd name="T1" fmla="*/ 2147483647 h 252"/>
              <a:gd name="T2" fmla="*/ 2147483647 w 246"/>
              <a:gd name="T3" fmla="*/ 2147483647 h 252"/>
              <a:gd name="T4" fmla="*/ 2147483647 w 246"/>
              <a:gd name="T5" fmla="*/ 2147483647 h 252"/>
              <a:gd name="T6" fmla="*/ 2147483647 w 246"/>
              <a:gd name="T7" fmla="*/ 2147483647 h 252"/>
              <a:gd name="T8" fmla="*/ 2147483647 w 246"/>
              <a:gd name="T9" fmla="*/ 2147483647 h 252"/>
              <a:gd name="T10" fmla="*/ 2147483647 w 246"/>
              <a:gd name="T11" fmla="*/ 2147483647 h 252"/>
              <a:gd name="T12" fmla="*/ 2147483647 w 246"/>
              <a:gd name="T13" fmla="*/ 2147483647 h 252"/>
              <a:gd name="T14" fmla="*/ 2147483647 w 246"/>
              <a:gd name="T15" fmla="*/ 2147483647 h 252"/>
              <a:gd name="T16" fmla="*/ 2147483647 w 246"/>
              <a:gd name="T17" fmla="*/ 2147483647 h 252"/>
              <a:gd name="T18" fmla="*/ 2147483647 w 246"/>
              <a:gd name="T19" fmla="*/ 2147483647 h 252"/>
              <a:gd name="T20" fmla="*/ 2147483647 w 246"/>
              <a:gd name="T21" fmla="*/ 2147483647 h 252"/>
              <a:gd name="T22" fmla="*/ 2147483647 w 246"/>
              <a:gd name="T23" fmla="*/ 2147483647 h 252"/>
              <a:gd name="T24" fmla="*/ 2147483647 w 246"/>
              <a:gd name="T25" fmla="*/ 2147483647 h 252"/>
              <a:gd name="T26" fmla="*/ 2147483647 w 246"/>
              <a:gd name="T27" fmla="*/ 2147483647 h 252"/>
              <a:gd name="T28" fmla="*/ 2147483647 w 246"/>
              <a:gd name="T29" fmla="*/ 2147483647 h 252"/>
              <a:gd name="T30" fmla="*/ 2147483647 w 246"/>
              <a:gd name="T31" fmla="*/ 2147483647 h 252"/>
              <a:gd name="T32" fmla="*/ 2147483647 w 246"/>
              <a:gd name="T33" fmla="*/ 2147483647 h 252"/>
              <a:gd name="T34" fmla="*/ 2147483647 w 246"/>
              <a:gd name="T35" fmla="*/ 2147483647 h 252"/>
              <a:gd name="T36" fmla="*/ 2147483647 w 246"/>
              <a:gd name="T37" fmla="*/ 2147483647 h 252"/>
              <a:gd name="T38" fmla="*/ 2147483647 w 246"/>
              <a:gd name="T39" fmla="*/ 0 h 252"/>
              <a:gd name="T40" fmla="*/ 2147483647 w 246"/>
              <a:gd name="T41" fmla="*/ 2147483647 h 252"/>
              <a:gd name="T42" fmla="*/ 0 w 246"/>
              <a:gd name="T43" fmla="*/ 2147483647 h 252"/>
              <a:gd name="T44" fmla="*/ 2147483647 w 246"/>
              <a:gd name="T45" fmla="*/ 2147483647 h 252"/>
              <a:gd name="T46" fmla="*/ 2147483647 w 246"/>
              <a:gd name="T47" fmla="*/ 2147483647 h 252"/>
              <a:gd name="T48" fmla="*/ 2147483647 w 246"/>
              <a:gd name="T49" fmla="*/ 2147483647 h 252"/>
              <a:gd name="T50" fmla="*/ 2147483647 w 246"/>
              <a:gd name="T51" fmla="*/ 2147483647 h 252"/>
              <a:gd name="T52" fmla="*/ 2147483647 w 246"/>
              <a:gd name="T53" fmla="*/ 2147483647 h 252"/>
              <a:gd name="T54" fmla="*/ 2147483647 w 246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4138698" y="3629768"/>
            <a:ext cx="89253" cy="110143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56272" y="1146890"/>
            <a:ext cx="2383052" cy="1708146"/>
          </a:xfrm>
          <a:custGeom>
            <a:avLst/>
            <a:gdLst>
              <a:gd name="T0" fmla="*/ 2147483647 w 1622"/>
              <a:gd name="T1" fmla="*/ 2147483647 h 1117"/>
              <a:gd name="T2" fmla="*/ 2147483647 w 1622"/>
              <a:gd name="T3" fmla="*/ 2147483647 h 1117"/>
              <a:gd name="T4" fmla="*/ 2147483647 w 1622"/>
              <a:gd name="T5" fmla="*/ 2147483647 h 1117"/>
              <a:gd name="T6" fmla="*/ 2147483647 w 1622"/>
              <a:gd name="T7" fmla="*/ 2147483647 h 1117"/>
              <a:gd name="T8" fmla="*/ 2147483647 w 1622"/>
              <a:gd name="T9" fmla="*/ 2147483647 h 1117"/>
              <a:gd name="T10" fmla="*/ 2147483647 w 1622"/>
              <a:gd name="T11" fmla="*/ 2147483647 h 1117"/>
              <a:gd name="T12" fmla="*/ 2147483647 w 1622"/>
              <a:gd name="T13" fmla="*/ 2147483647 h 1117"/>
              <a:gd name="T14" fmla="*/ 2147483647 w 1622"/>
              <a:gd name="T15" fmla="*/ 2147483647 h 1117"/>
              <a:gd name="T16" fmla="*/ 2147483647 w 1622"/>
              <a:gd name="T17" fmla="*/ 2147483647 h 1117"/>
              <a:gd name="T18" fmla="*/ 2147483647 w 1622"/>
              <a:gd name="T19" fmla="*/ 2147483647 h 1117"/>
              <a:gd name="T20" fmla="*/ 2147483647 w 1622"/>
              <a:gd name="T21" fmla="*/ 2147483647 h 1117"/>
              <a:gd name="T22" fmla="*/ 2147483647 w 1622"/>
              <a:gd name="T23" fmla="*/ 2147483647 h 1117"/>
              <a:gd name="T24" fmla="*/ 2147483647 w 1622"/>
              <a:gd name="T25" fmla="*/ 2147483647 h 1117"/>
              <a:gd name="T26" fmla="*/ 2147483647 w 1622"/>
              <a:gd name="T27" fmla="*/ 2147483647 h 1117"/>
              <a:gd name="T28" fmla="*/ 2147483647 w 1622"/>
              <a:gd name="T29" fmla="*/ 2147483647 h 1117"/>
              <a:gd name="T30" fmla="*/ 2147483647 w 1622"/>
              <a:gd name="T31" fmla="*/ 2147483647 h 1117"/>
              <a:gd name="T32" fmla="*/ 2147483647 w 1622"/>
              <a:gd name="T33" fmla="*/ 2147483647 h 1117"/>
              <a:gd name="T34" fmla="*/ 2147483647 w 1622"/>
              <a:gd name="T35" fmla="*/ 2147483647 h 1117"/>
              <a:gd name="T36" fmla="*/ 2147483647 w 1622"/>
              <a:gd name="T37" fmla="*/ 2147483647 h 1117"/>
              <a:gd name="T38" fmla="*/ 2147483647 w 1622"/>
              <a:gd name="T39" fmla="*/ 2147483647 h 1117"/>
              <a:gd name="T40" fmla="*/ 2147483647 w 1622"/>
              <a:gd name="T41" fmla="*/ 2147483647 h 1117"/>
              <a:gd name="T42" fmla="*/ 2147483647 w 1622"/>
              <a:gd name="T43" fmla="*/ 2147483647 h 1117"/>
              <a:gd name="T44" fmla="*/ 2147483647 w 1622"/>
              <a:gd name="T45" fmla="*/ 2147483647 h 1117"/>
              <a:gd name="T46" fmla="*/ 2147483647 w 1622"/>
              <a:gd name="T47" fmla="*/ 2147483647 h 1117"/>
              <a:gd name="T48" fmla="*/ 2147483647 w 1622"/>
              <a:gd name="T49" fmla="*/ 2147483647 h 1117"/>
              <a:gd name="T50" fmla="*/ 2147483647 w 1622"/>
              <a:gd name="T51" fmla="*/ 2147483647 h 1117"/>
              <a:gd name="T52" fmla="*/ 2147483647 w 1622"/>
              <a:gd name="T53" fmla="*/ 2147483647 h 1117"/>
              <a:gd name="T54" fmla="*/ 2147483647 w 1622"/>
              <a:gd name="T55" fmla="*/ 2147483647 h 1117"/>
              <a:gd name="T56" fmla="*/ 2147483647 w 1622"/>
              <a:gd name="T57" fmla="*/ 2147483647 h 1117"/>
              <a:gd name="T58" fmla="*/ 2147483647 w 1622"/>
              <a:gd name="T59" fmla="*/ 2147483647 h 1117"/>
              <a:gd name="T60" fmla="*/ 2147483647 w 1622"/>
              <a:gd name="T61" fmla="*/ 2147483647 h 1117"/>
              <a:gd name="T62" fmla="*/ 2147483647 w 1622"/>
              <a:gd name="T63" fmla="*/ 2147483647 h 1117"/>
              <a:gd name="T64" fmla="*/ 2147483647 w 1622"/>
              <a:gd name="T65" fmla="*/ 2147483647 h 1117"/>
              <a:gd name="T66" fmla="*/ 2147483647 w 1622"/>
              <a:gd name="T67" fmla="*/ 2147483647 h 1117"/>
              <a:gd name="T68" fmla="*/ 2147483647 w 1622"/>
              <a:gd name="T69" fmla="*/ 2147483647 h 1117"/>
              <a:gd name="T70" fmla="*/ 2147483647 w 1622"/>
              <a:gd name="T71" fmla="*/ 2147483647 h 1117"/>
              <a:gd name="T72" fmla="*/ 2147483647 w 1622"/>
              <a:gd name="T73" fmla="*/ 2147483647 h 1117"/>
              <a:gd name="T74" fmla="*/ 2147483647 w 1622"/>
              <a:gd name="T75" fmla="*/ 2147483647 h 1117"/>
              <a:gd name="T76" fmla="*/ 2147483647 w 1622"/>
              <a:gd name="T77" fmla="*/ 2147483647 h 1117"/>
              <a:gd name="T78" fmla="*/ 2147483647 w 1622"/>
              <a:gd name="T79" fmla="*/ 2147483647 h 1117"/>
              <a:gd name="T80" fmla="*/ 2147483647 w 1622"/>
              <a:gd name="T81" fmla="*/ 0 h 1117"/>
              <a:gd name="T82" fmla="*/ 2147483647 w 1622"/>
              <a:gd name="T83" fmla="*/ 2147483647 h 1117"/>
              <a:gd name="T84" fmla="*/ 2147483647 w 1622"/>
              <a:gd name="T85" fmla="*/ 2147483647 h 1117"/>
              <a:gd name="T86" fmla="*/ 2147483647 w 1622"/>
              <a:gd name="T87" fmla="*/ 2147483647 h 1117"/>
              <a:gd name="T88" fmla="*/ 2147483647 w 1622"/>
              <a:gd name="T89" fmla="*/ 2147483647 h 1117"/>
              <a:gd name="T90" fmla="*/ 2147483647 w 1622"/>
              <a:gd name="T91" fmla="*/ 2147483647 h 1117"/>
              <a:gd name="T92" fmla="*/ 2147483647 w 1622"/>
              <a:gd name="T93" fmla="*/ 2147483647 h 1117"/>
              <a:gd name="T94" fmla="*/ 2147483647 w 1622"/>
              <a:gd name="T95" fmla="*/ 2147483647 h 1117"/>
              <a:gd name="T96" fmla="*/ 2147483647 w 1622"/>
              <a:gd name="T97" fmla="*/ 2147483647 h 1117"/>
              <a:gd name="T98" fmla="*/ 2147483647 w 1622"/>
              <a:gd name="T99" fmla="*/ 2147483647 h 1117"/>
              <a:gd name="T100" fmla="*/ 2147483647 w 1622"/>
              <a:gd name="T101" fmla="*/ 2147483647 h 1117"/>
              <a:gd name="T102" fmla="*/ 2147483647 w 1622"/>
              <a:gd name="T103" fmla="*/ 2147483647 h 1117"/>
              <a:gd name="T104" fmla="*/ 2147483647 w 1622"/>
              <a:gd name="T105" fmla="*/ 2147483647 h 1117"/>
              <a:gd name="T106" fmla="*/ 2147483647 w 1622"/>
              <a:gd name="T107" fmla="*/ 2147483647 h 1117"/>
              <a:gd name="T108" fmla="*/ 2147483647 w 1622"/>
              <a:gd name="T109" fmla="*/ 2147483647 h 1117"/>
              <a:gd name="T110" fmla="*/ 0 w 1622"/>
              <a:gd name="T111" fmla="*/ 2147483647 h 1117"/>
              <a:gd name="T112" fmla="*/ 2147483647 w 1622"/>
              <a:gd name="T113" fmla="*/ 2147483647 h 1117"/>
              <a:gd name="T114" fmla="*/ 2147483647 w 1622"/>
              <a:gd name="T115" fmla="*/ 2147483647 h 1117"/>
              <a:gd name="T116" fmla="*/ 2147483647 w 1622"/>
              <a:gd name="T117" fmla="*/ 2147483647 h 1117"/>
              <a:gd name="T118" fmla="*/ 2147483647 w 1622"/>
              <a:gd name="T119" fmla="*/ 2147483647 h 1117"/>
              <a:gd name="T120" fmla="*/ 2147483647 w 1622"/>
              <a:gd name="T121" fmla="*/ 2147483647 h 1117"/>
              <a:gd name="T122" fmla="*/ 2147483647 w 1622"/>
              <a:gd name="T123" fmla="*/ 2147483647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506107" y="2569412"/>
            <a:ext cx="1613692" cy="871809"/>
          </a:xfrm>
          <a:custGeom>
            <a:avLst/>
            <a:gdLst>
              <a:gd name="T0" fmla="*/ 2147483647 w 1099"/>
              <a:gd name="T1" fmla="*/ 2147483647 h 571"/>
              <a:gd name="T2" fmla="*/ 2147483647 w 1099"/>
              <a:gd name="T3" fmla="*/ 2147483647 h 571"/>
              <a:gd name="T4" fmla="*/ 2147483647 w 1099"/>
              <a:gd name="T5" fmla="*/ 2147483647 h 571"/>
              <a:gd name="T6" fmla="*/ 2147483647 w 1099"/>
              <a:gd name="T7" fmla="*/ 2147483647 h 571"/>
              <a:gd name="T8" fmla="*/ 2147483647 w 1099"/>
              <a:gd name="T9" fmla="*/ 2147483647 h 571"/>
              <a:gd name="T10" fmla="*/ 2147483647 w 1099"/>
              <a:gd name="T11" fmla="*/ 2147483647 h 571"/>
              <a:gd name="T12" fmla="*/ 2147483647 w 1099"/>
              <a:gd name="T13" fmla="*/ 2147483647 h 571"/>
              <a:gd name="T14" fmla="*/ 2147483647 w 1099"/>
              <a:gd name="T15" fmla="*/ 2147483647 h 571"/>
              <a:gd name="T16" fmla="*/ 2147483647 w 1099"/>
              <a:gd name="T17" fmla="*/ 2147483647 h 571"/>
              <a:gd name="T18" fmla="*/ 2147483647 w 1099"/>
              <a:gd name="T19" fmla="*/ 2147483647 h 571"/>
              <a:gd name="T20" fmla="*/ 2147483647 w 1099"/>
              <a:gd name="T21" fmla="*/ 2147483647 h 571"/>
              <a:gd name="T22" fmla="*/ 2147483647 w 1099"/>
              <a:gd name="T23" fmla="*/ 2147483647 h 571"/>
              <a:gd name="T24" fmla="*/ 2147483647 w 1099"/>
              <a:gd name="T25" fmla="*/ 2147483647 h 571"/>
              <a:gd name="T26" fmla="*/ 2147483647 w 1099"/>
              <a:gd name="T27" fmla="*/ 2147483647 h 571"/>
              <a:gd name="T28" fmla="*/ 2147483647 w 1099"/>
              <a:gd name="T29" fmla="*/ 2147483647 h 571"/>
              <a:gd name="T30" fmla="*/ 2147483647 w 1099"/>
              <a:gd name="T31" fmla="*/ 2147483647 h 571"/>
              <a:gd name="T32" fmla="*/ 2147483647 w 1099"/>
              <a:gd name="T33" fmla="*/ 2147483647 h 571"/>
              <a:gd name="T34" fmla="*/ 2147483647 w 1099"/>
              <a:gd name="T35" fmla="*/ 2147483647 h 571"/>
              <a:gd name="T36" fmla="*/ 2147483647 w 1099"/>
              <a:gd name="T37" fmla="*/ 2147483647 h 571"/>
              <a:gd name="T38" fmla="*/ 2147483647 w 1099"/>
              <a:gd name="T39" fmla="*/ 2147483647 h 571"/>
              <a:gd name="T40" fmla="*/ 2147483647 w 1099"/>
              <a:gd name="T41" fmla="*/ 2147483647 h 571"/>
              <a:gd name="T42" fmla="*/ 2147483647 w 1099"/>
              <a:gd name="T43" fmla="*/ 2147483647 h 571"/>
              <a:gd name="T44" fmla="*/ 2147483647 w 1099"/>
              <a:gd name="T45" fmla="*/ 2147483647 h 571"/>
              <a:gd name="T46" fmla="*/ 2147483647 w 1099"/>
              <a:gd name="T47" fmla="*/ 2147483647 h 571"/>
              <a:gd name="T48" fmla="*/ 2147483647 w 1099"/>
              <a:gd name="T49" fmla="*/ 2147483647 h 571"/>
              <a:gd name="T50" fmla="*/ 2147483647 w 1099"/>
              <a:gd name="T51" fmla="*/ 0 h 571"/>
              <a:gd name="T52" fmla="*/ 2147483647 w 1099"/>
              <a:gd name="T53" fmla="*/ 2147483647 h 571"/>
              <a:gd name="T54" fmla="*/ 2147483647 w 1099"/>
              <a:gd name="T55" fmla="*/ 2147483647 h 571"/>
              <a:gd name="T56" fmla="*/ 2147483647 w 1099"/>
              <a:gd name="T57" fmla="*/ 2147483647 h 571"/>
              <a:gd name="T58" fmla="*/ 0 w 1099"/>
              <a:gd name="T59" fmla="*/ 2147483647 h 571"/>
              <a:gd name="T60" fmla="*/ 2147483647 w 1099"/>
              <a:gd name="T61" fmla="*/ 2147483647 h 571"/>
              <a:gd name="T62" fmla="*/ 2147483647 w 1099"/>
              <a:gd name="T63" fmla="*/ 2147483647 h 571"/>
              <a:gd name="T64" fmla="*/ 2147483647 w 1099"/>
              <a:gd name="T65" fmla="*/ 2147483647 h 571"/>
              <a:gd name="T66" fmla="*/ 2147483647 w 1099"/>
              <a:gd name="T67" fmla="*/ 2147483647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7" name="Freeform 126"/>
          <p:cNvSpPr>
            <a:spLocks/>
          </p:cNvSpPr>
          <p:nvPr/>
        </p:nvSpPr>
        <p:spPr bwMode="auto">
          <a:xfrm>
            <a:off x="1536085" y="3752979"/>
            <a:ext cx="124954" cy="132546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0 h 14"/>
              <a:gd name="T6" fmla="*/ 2147483647 w 14"/>
              <a:gd name="T7" fmla="*/ 2147483647 h 14"/>
              <a:gd name="T8" fmla="*/ 0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8" name="Freeform 127"/>
          <p:cNvSpPr>
            <a:spLocks/>
          </p:cNvSpPr>
          <p:nvPr/>
        </p:nvSpPr>
        <p:spPr bwMode="auto">
          <a:xfrm>
            <a:off x="1580712" y="3874323"/>
            <a:ext cx="107103" cy="82140"/>
          </a:xfrm>
          <a:custGeom>
            <a:avLst/>
            <a:gdLst>
              <a:gd name="T0" fmla="*/ 2147483647 w 12"/>
              <a:gd name="T1" fmla="*/ 2147483647 h 9"/>
              <a:gd name="T2" fmla="*/ 2147483647 w 12"/>
              <a:gd name="T3" fmla="*/ 0 h 9"/>
              <a:gd name="T4" fmla="*/ 0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9" name="Freeform 128"/>
          <p:cNvSpPr>
            <a:spLocks/>
          </p:cNvSpPr>
          <p:nvPr/>
        </p:nvSpPr>
        <p:spPr bwMode="auto">
          <a:xfrm>
            <a:off x="1678889" y="3920993"/>
            <a:ext cx="158871" cy="70939"/>
          </a:xfrm>
          <a:custGeom>
            <a:avLst/>
            <a:gdLst>
              <a:gd name="T0" fmla="*/ 2147483647 w 18"/>
              <a:gd name="T1" fmla="*/ 2147483647 h 8"/>
              <a:gd name="T2" fmla="*/ 2147483647 w 18"/>
              <a:gd name="T3" fmla="*/ 2147483647 h 8"/>
              <a:gd name="T4" fmla="*/ 2147483647 w 18"/>
              <a:gd name="T5" fmla="*/ 2147483647 h 8"/>
              <a:gd name="T6" fmla="*/ 2147483647 w 18"/>
              <a:gd name="T7" fmla="*/ 0 h 8"/>
              <a:gd name="T8" fmla="*/ 0 w 18"/>
              <a:gd name="T9" fmla="*/ 2147483647 h 8"/>
              <a:gd name="T10" fmla="*/ 2147483647 w 18"/>
              <a:gd name="T11" fmla="*/ 2147483647 h 8"/>
              <a:gd name="T12" fmla="*/ 2147483647 w 18"/>
              <a:gd name="T13" fmla="*/ 2147483647 h 8"/>
              <a:gd name="T14" fmla="*/ 2147483647 w 18"/>
              <a:gd name="T15" fmla="*/ 2147483647 h 8"/>
              <a:gd name="T16" fmla="*/ 2147483647 w 18"/>
              <a:gd name="T17" fmla="*/ 2147483647 h 8"/>
              <a:gd name="T18" fmla="*/ 2147483647 w 18"/>
              <a:gd name="T19" fmla="*/ 2147483647 h 8"/>
              <a:gd name="T20" fmla="*/ 2147483647 w 18"/>
              <a:gd name="T21" fmla="*/ 2147483647 h 8"/>
              <a:gd name="T22" fmla="*/ 2147483647 w 18"/>
              <a:gd name="T23" fmla="*/ 2147483647 h 8"/>
              <a:gd name="T24" fmla="*/ 2147483647 w 18"/>
              <a:gd name="T25" fmla="*/ 2147483647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1784208" y="3838853"/>
            <a:ext cx="326665" cy="448066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2147483647 w 37"/>
              <a:gd name="T9" fmla="*/ 2147483647 h 41"/>
              <a:gd name="T10" fmla="*/ 2147483647 w 37"/>
              <a:gd name="T11" fmla="*/ 2147483647 h 41"/>
              <a:gd name="T12" fmla="*/ 2147483647 w 37"/>
              <a:gd name="T13" fmla="*/ 2147483647 h 41"/>
              <a:gd name="T14" fmla="*/ 2147483647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0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2147483647 h 41"/>
              <a:gd name="T28" fmla="*/ 2147483647 w 37"/>
              <a:gd name="T29" fmla="*/ 2147483647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0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connsiteX0" fmla="*/ 10000 w 10000"/>
              <a:gd name="connsiteY0" fmla="*/ 8293 h 11045"/>
              <a:gd name="connsiteX1" fmla="*/ 10000 w 10000"/>
              <a:gd name="connsiteY1" fmla="*/ 8293 h 11045"/>
              <a:gd name="connsiteX2" fmla="*/ 10000 w 10000"/>
              <a:gd name="connsiteY2" fmla="*/ 6585 h 11045"/>
              <a:gd name="connsiteX3" fmla="*/ 9459 w 10000"/>
              <a:gd name="connsiteY3" fmla="*/ 5610 h 11045"/>
              <a:gd name="connsiteX4" fmla="*/ 9730 w 10000"/>
              <a:gd name="connsiteY4" fmla="*/ 5122 h 11045"/>
              <a:gd name="connsiteX5" fmla="*/ 8378 w 10000"/>
              <a:gd name="connsiteY5" fmla="*/ 4878 h 11045"/>
              <a:gd name="connsiteX6" fmla="*/ 5676 w 10000"/>
              <a:gd name="connsiteY6" fmla="*/ 3902 h 11045"/>
              <a:gd name="connsiteX7" fmla="*/ 5135 w 10000"/>
              <a:gd name="connsiteY7" fmla="*/ 2683 h 11045"/>
              <a:gd name="connsiteX8" fmla="*/ 5405 w 10000"/>
              <a:gd name="connsiteY8" fmla="*/ 732 h 11045"/>
              <a:gd name="connsiteX9" fmla="*/ 6486 w 10000"/>
              <a:gd name="connsiteY9" fmla="*/ 244 h 11045"/>
              <a:gd name="connsiteX10" fmla="*/ 6486 w 10000"/>
              <a:gd name="connsiteY10" fmla="*/ 0 h 11045"/>
              <a:gd name="connsiteX11" fmla="*/ 4595 w 10000"/>
              <a:gd name="connsiteY11" fmla="*/ 488 h 11045"/>
              <a:gd name="connsiteX12" fmla="*/ 3514 w 10000"/>
              <a:gd name="connsiteY12" fmla="*/ 976 h 11045"/>
              <a:gd name="connsiteX13" fmla="*/ 2973 w 10000"/>
              <a:gd name="connsiteY13" fmla="*/ 2195 h 11045"/>
              <a:gd name="connsiteX14" fmla="*/ 2432 w 10000"/>
              <a:gd name="connsiteY14" fmla="*/ 2439 h 11045"/>
              <a:gd name="connsiteX15" fmla="*/ 1622 w 10000"/>
              <a:gd name="connsiteY15" fmla="*/ 3171 h 11045"/>
              <a:gd name="connsiteX16" fmla="*/ 811 w 10000"/>
              <a:gd name="connsiteY16" fmla="*/ 3902 h 11045"/>
              <a:gd name="connsiteX17" fmla="*/ 1081 w 10000"/>
              <a:gd name="connsiteY17" fmla="*/ 4390 h 11045"/>
              <a:gd name="connsiteX18" fmla="*/ 1351 w 10000"/>
              <a:gd name="connsiteY18" fmla="*/ 5610 h 11045"/>
              <a:gd name="connsiteX19" fmla="*/ 1351 w 10000"/>
              <a:gd name="connsiteY19" fmla="*/ 6341 h 11045"/>
              <a:gd name="connsiteX20" fmla="*/ 1622 w 10000"/>
              <a:gd name="connsiteY20" fmla="*/ 7317 h 11045"/>
              <a:gd name="connsiteX21" fmla="*/ 541 w 10000"/>
              <a:gd name="connsiteY21" fmla="*/ 8049 h 11045"/>
              <a:gd name="connsiteX22" fmla="*/ 0 w 10000"/>
              <a:gd name="connsiteY22" fmla="*/ 8537 h 11045"/>
              <a:gd name="connsiteX23" fmla="*/ 2162 w 10000"/>
              <a:gd name="connsiteY23" fmla="*/ 9268 h 11045"/>
              <a:gd name="connsiteX24" fmla="*/ 7669 w 10000"/>
              <a:gd name="connsiteY24" fmla="*/ 11045 h 11045"/>
              <a:gd name="connsiteX0" fmla="*/ 10000 w 10000"/>
              <a:gd name="connsiteY0" fmla="*/ 8293 h 11941"/>
              <a:gd name="connsiteX1" fmla="*/ 10000 w 10000"/>
              <a:gd name="connsiteY1" fmla="*/ 8293 h 11941"/>
              <a:gd name="connsiteX2" fmla="*/ 10000 w 10000"/>
              <a:gd name="connsiteY2" fmla="*/ 6585 h 11941"/>
              <a:gd name="connsiteX3" fmla="*/ 9459 w 10000"/>
              <a:gd name="connsiteY3" fmla="*/ 5610 h 11941"/>
              <a:gd name="connsiteX4" fmla="*/ 9730 w 10000"/>
              <a:gd name="connsiteY4" fmla="*/ 5122 h 11941"/>
              <a:gd name="connsiteX5" fmla="*/ 8378 w 10000"/>
              <a:gd name="connsiteY5" fmla="*/ 4878 h 11941"/>
              <a:gd name="connsiteX6" fmla="*/ 5676 w 10000"/>
              <a:gd name="connsiteY6" fmla="*/ 3902 h 11941"/>
              <a:gd name="connsiteX7" fmla="*/ 5135 w 10000"/>
              <a:gd name="connsiteY7" fmla="*/ 2683 h 11941"/>
              <a:gd name="connsiteX8" fmla="*/ 5405 w 10000"/>
              <a:gd name="connsiteY8" fmla="*/ 732 h 11941"/>
              <a:gd name="connsiteX9" fmla="*/ 6486 w 10000"/>
              <a:gd name="connsiteY9" fmla="*/ 244 h 11941"/>
              <a:gd name="connsiteX10" fmla="*/ 6486 w 10000"/>
              <a:gd name="connsiteY10" fmla="*/ 0 h 11941"/>
              <a:gd name="connsiteX11" fmla="*/ 4595 w 10000"/>
              <a:gd name="connsiteY11" fmla="*/ 488 h 11941"/>
              <a:gd name="connsiteX12" fmla="*/ 3514 w 10000"/>
              <a:gd name="connsiteY12" fmla="*/ 976 h 11941"/>
              <a:gd name="connsiteX13" fmla="*/ 2973 w 10000"/>
              <a:gd name="connsiteY13" fmla="*/ 2195 h 11941"/>
              <a:gd name="connsiteX14" fmla="*/ 2432 w 10000"/>
              <a:gd name="connsiteY14" fmla="*/ 2439 h 11941"/>
              <a:gd name="connsiteX15" fmla="*/ 1622 w 10000"/>
              <a:gd name="connsiteY15" fmla="*/ 3171 h 11941"/>
              <a:gd name="connsiteX16" fmla="*/ 811 w 10000"/>
              <a:gd name="connsiteY16" fmla="*/ 3902 h 11941"/>
              <a:gd name="connsiteX17" fmla="*/ 1081 w 10000"/>
              <a:gd name="connsiteY17" fmla="*/ 4390 h 11941"/>
              <a:gd name="connsiteX18" fmla="*/ 1351 w 10000"/>
              <a:gd name="connsiteY18" fmla="*/ 5610 h 11941"/>
              <a:gd name="connsiteX19" fmla="*/ 1351 w 10000"/>
              <a:gd name="connsiteY19" fmla="*/ 6341 h 11941"/>
              <a:gd name="connsiteX20" fmla="*/ 1622 w 10000"/>
              <a:gd name="connsiteY20" fmla="*/ 7317 h 11941"/>
              <a:gd name="connsiteX21" fmla="*/ 541 w 10000"/>
              <a:gd name="connsiteY21" fmla="*/ 8049 h 11941"/>
              <a:gd name="connsiteX22" fmla="*/ 0 w 10000"/>
              <a:gd name="connsiteY22" fmla="*/ 8537 h 11941"/>
              <a:gd name="connsiteX23" fmla="*/ 2162 w 10000"/>
              <a:gd name="connsiteY23" fmla="*/ 9268 h 11941"/>
              <a:gd name="connsiteX24" fmla="*/ 7669 w 10000"/>
              <a:gd name="connsiteY24" fmla="*/ 11941 h 1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000" h="11941">
                <a:moveTo>
                  <a:pt x="10000" y="8293"/>
                </a:moveTo>
                <a:lnTo>
                  <a:pt x="10000" y="8293"/>
                </a:lnTo>
                <a:lnTo>
                  <a:pt x="10000" y="6585"/>
                </a:lnTo>
                <a:lnTo>
                  <a:pt x="9459" y="5610"/>
                </a:lnTo>
                <a:cubicBezTo>
                  <a:pt x="9549" y="5447"/>
                  <a:pt x="9640" y="5285"/>
                  <a:pt x="9730" y="5122"/>
                </a:cubicBezTo>
                <a:lnTo>
                  <a:pt x="8378" y="4878"/>
                </a:lnTo>
                <a:lnTo>
                  <a:pt x="5676" y="3902"/>
                </a:lnTo>
                <a:lnTo>
                  <a:pt x="5135" y="2683"/>
                </a:lnTo>
                <a:lnTo>
                  <a:pt x="5405" y="732"/>
                </a:lnTo>
                <a:lnTo>
                  <a:pt x="6486" y="244"/>
                </a:lnTo>
                <a:lnTo>
                  <a:pt x="6486" y="0"/>
                </a:lnTo>
                <a:lnTo>
                  <a:pt x="4595" y="488"/>
                </a:lnTo>
                <a:lnTo>
                  <a:pt x="3514" y="976"/>
                </a:lnTo>
                <a:lnTo>
                  <a:pt x="2973" y="2195"/>
                </a:lnTo>
                <a:lnTo>
                  <a:pt x="2432" y="2439"/>
                </a:lnTo>
                <a:lnTo>
                  <a:pt x="1622" y="3171"/>
                </a:lnTo>
                <a:lnTo>
                  <a:pt x="811" y="3902"/>
                </a:lnTo>
                <a:lnTo>
                  <a:pt x="1081" y="4390"/>
                </a:lnTo>
                <a:lnTo>
                  <a:pt x="1351" y="5610"/>
                </a:lnTo>
                <a:lnTo>
                  <a:pt x="1351" y="6341"/>
                </a:lnTo>
                <a:lnTo>
                  <a:pt x="1622" y="7317"/>
                </a:lnTo>
                <a:lnTo>
                  <a:pt x="541" y="8049"/>
                </a:lnTo>
                <a:lnTo>
                  <a:pt x="0" y="8537"/>
                </a:lnTo>
                <a:lnTo>
                  <a:pt x="2162" y="9268"/>
                </a:lnTo>
                <a:cubicBezTo>
                  <a:pt x="3243" y="10000"/>
                  <a:pt x="7669" y="11941"/>
                  <a:pt x="7669" y="1194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1" name="Freeform 130"/>
          <p:cNvSpPr>
            <a:spLocks/>
          </p:cNvSpPr>
          <p:nvPr/>
        </p:nvSpPr>
        <p:spPr bwMode="auto">
          <a:xfrm>
            <a:off x="1491458" y="3726844"/>
            <a:ext cx="169580" cy="82140"/>
          </a:xfrm>
          <a:custGeom>
            <a:avLst/>
            <a:gdLst>
              <a:gd name="T0" fmla="*/ 2147483647 w 19"/>
              <a:gd name="T1" fmla="*/ 2147483647 h 9"/>
              <a:gd name="T2" fmla="*/ 2147483647 w 19"/>
              <a:gd name="T3" fmla="*/ 2147483647 h 9"/>
              <a:gd name="T4" fmla="*/ 2147483647 w 19"/>
              <a:gd name="T5" fmla="*/ 0 h 9"/>
              <a:gd name="T6" fmla="*/ 2147483647 w 19"/>
              <a:gd name="T7" fmla="*/ 2147483647 h 9"/>
              <a:gd name="T8" fmla="*/ 0 w 19"/>
              <a:gd name="T9" fmla="*/ 2147483647 h 9"/>
              <a:gd name="T10" fmla="*/ 0 w 19"/>
              <a:gd name="T11" fmla="*/ 2147483647 h 9"/>
              <a:gd name="T12" fmla="*/ 2147483647 w 19"/>
              <a:gd name="T13" fmla="*/ 2147483647 h 9"/>
              <a:gd name="T14" fmla="*/ 2147483647 w 19"/>
              <a:gd name="T15" fmla="*/ 2147483647 h 9"/>
              <a:gd name="T16" fmla="*/ 2147483647 w 19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1402206" y="3678306"/>
            <a:ext cx="133879" cy="115743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0 h 12"/>
              <a:gd name="T6" fmla="*/ 2147483647 w 15"/>
              <a:gd name="T7" fmla="*/ 0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0 w 15"/>
              <a:gd name="T17" fmla="*/ 2147483647 h 12"/>
              <a:gd name="T18" fmla="*/ 2147483647 w 15"/>
              <a:gd name="T19" fmla="*/ 2147483647 h 12"/>
              <a:gd name="T20" fmla="*/ 2147483647 w 15"/>
              <a:gd name="T21" fmla="*/ 2147483647 h 12"/>
              <a:gd name="T22" fmla="*/ 2147483647 w 15"/>
              <a:gd name="T23" fmla="*/ 2147483647 h 12"/>
              <a:gd name="T24" fmla="*/ 2147483647 w 15"/>
              <a:gd name="T25" fmla="*/ 2147483647 h 12"/>
              <a:gd name="T26" fmla="*/ 2147483647 w 15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716743" y="3192931"/>
            <a:ext cx="847902" cy="580584"/>
          </a:xfrm>
          <a:custGeom>
            <a:avLst/>
            <a:gdLst>
              <a:gd name="T0" fmla="*/ 2147483647 w 576"/>
              <a:gd name="T1" fmla="*/ 2147483647 h 379"/>
              <a:gd name="T2" fmla="*/ 2147483647 w 576"/>
              <a:gd name="T3" fmla="*/ 2147483647 h 379"/>
              <a:gd name="T4" fmla="*/ 2147483647 w 576"/>
              <a:gd name="T5" fmla="*/ 2147483647 h 379"/>
              <a:gd name="T6" fmla="*/ 2147483647 w 576"/>
              <a:gd name="T7" fmla="*/ 2147483647 h 379"/>
              <a:gd name="T8" fmla="*/ 2147483647 w 576"/>
              <a:gd name="T9" fmla="*/ 2147483647 h 379"/>
              <a:gd name="T10" fmla="*/ 2147483647 w 576"/>
              <a:gd name="T11" fmla="*/ 2147483647 h 379"/>
              <a:gd name="T12" fmla="*/ 2147483647 w 576"/>
              <a:gd name="T13" fmla="*/ 2147483647 h 379"/>
              <a:gd name="T14" fmla="*/ 2147483647 w 576"/>
              <a:gd name="T15" fmla="*/ 2147483647 h 379"/>
              <a:gd name="T16" fmla="*/ 2147483647 w 576"/>
              <a:gd name="T17" fmla="*/ 2147483647 h 379"/>
              <a:gd name="T18" fmla="*/ 2147483647 w 576"/>
              <a:gd name="T19" fmla="*/ 2147483647 h 379"/>
              <a:gd name="T20" fmla="*/ 2147483647 w 576"/>
              <a:gd name="T21" fmla="*/ 2147483647 h 379"/>
              <a:gd name="T22" fmla="*/ 2147483647 w 576"/>
              <a:gd name="T23" fmla="*/ 2147483647 h 379"/>
              <a:gd name="T24" fmla="*/ 2147483647 w 576"/>
              <a:gd name="T25" fmla="*/ 2147483647 h 379"/>
              <a:gd name="T26" fmla="*/ 2147483647 w 576"/>
              <a:gd name="T27" fmla="*/ 2147483647 h 379"/>
              <a:gd name="T28" fmla="*/ 2147483647 w 576"/>
              <a:gd name="T29" fmla="*/ 2147483647 h 379"/>
              <a:gd name="T30" fmla="*/ 2147483647 w 576"/>
              <a:gd name="T31" fmla="*/ 2147483647 h 379"/>
              <a:gd name="T32" fmla="*/ 2147483647 w 576"/>
              <a:gd name="T33" fmla="*/ 2147483647 h 379"/>
              <a:gd name="T34" fmla="*/ 2147483647 w 576"/>
              <a:gd name="T35" fmla="*/ 2147483647 h 379"/>
              <a:gd name="T36" fmla="*/ 2147483647 w 576"/>
              <a:gd name="T37" fmla="*/ 2147483647 h 379"/>
              <a:gd name="T38" fmla="*/ 2147483647 w 576"/>
              <a:gd name="T39" fmla="*/ 2147483647 h 379"/>
              <a:gd name="T40" fmla="*/ 2147483647 w 576"/>
              <a:gd name="T41" fmla="*/ 2147483647 h 379"/>
              <a:gd name="T42" fmla="*/ 2147483647 w 576"/>
              <a:gd name="T43" fmla="*/ 2147483647 h 379"/>
              <a:gd name="T44" fmla="*/ 2147483647 w 576"/>
              <a:gd name="T45" fmla="*/ 2147483647 h 379"/>
              <a:gd name="T46" fmla="*/ 2147483647 w 576"/>
              <a:gd name="T47" fmla="*/ 2147483647 h 379"/>
              <a:gd name="T48" fmla="*/ 2147483647 w 576"/>
              <a:gd name="T49" fmla="*/ 0 h 379"/>
              <a:gd name="T50" fmla="*/ 0 w 576"/>
              <a:gd name="T51" fmla="*/ 2147483647 h 379"/>
              <a:gd name="T52" fmla="*/ 2147483647 w 576"/>
              <a:gd name="T53" fmla="*/ 2147483647 h 379"/>
              <a:gd name="T54" fmla="*/ 2147483647 w 576"/>
              <a:gd name="T55" fmla="*/ 2147483647 h 379"/>
              <a:gd name="T56" fmla="*/ 2147483647 w 576"/>
              <a:gd name="T57" fmla="*/ 2147483647 h 379"/>
              <a:gd name="T58" fmla="*/ 2147483647 w 576"/>
              <a:gd name="T59" fmla="*/ 2147483647 h 379"/>
              <a:gd name="T60" fmla="*/ 2147483647 w 576"/>
              <a:gd name="T61" fmla="*/ 2147483647 h 379"/>
              <a:gd name="T62" fmla="*/ 2147483647 w 576"/>
              <a:gd name="T63" fmla="*/ 2147483647 h 379"/>
              <a:gd name="T64" fmla="*/ 2147483647 w 576"/>
              <a:gd name="T65" fmla="*/ 2147483647 h 379"/>
              <a:gd name="T66" fmla="*/ 2147483647 w 576"/>
              <a:gd name="T67" fmla="*/ 2147483647 h 379"/>
              <a:gd name="T68" fmla="*/ 2147483647 w 576"/>
              <a:gd name="T69" fmla="*/ 2147483647 h 379"/>
              <a:gd name="T70" fmla="*/ 2147483647 w 576"/>
              <a:gd name="T71" fmla="*/ 2147483647 h 379"/>
              <a:gd name="T72" fmla="*/ 2147483647 w 576"/>
              <a:gd name="T73" fmla="*/ 2147483647 h 379"/>
              <a:gd name="T74" fmla="*/ 2147483647 w 576"/>
              <a:gd name="T75" fmla="*/ 2147483647 h 379"/>
              <a:gd name="T76" fmla="*/ 2147483647 w 576"/>
              <a:gd name="T77" fmla="*/ 2147483647 h 379"/>
              <a:gd name="T78" fmla="*/ 2147483647 w 576"/>
              <a:gd name="T79" fmla="*/ 2147483647 h 379"/>
              <a:gd name="T80" fmla="*/ 2147483647 w 576"/>
              <a:gd name="T81" fmla="*/ 2147483647 h 379"/>
              <a:gd name="T82" fmla="*/ 2147483647 w 576"/>
              <a:gd name="T83" fmla="*/ 2147483647 h 379"/>
              <a:gd name="T84" fmla="*/ 2147483647 w 576"/>
              <a:gd name="T85" fmla="*/ 2147483647 h 379"/>
              <a:gd name="T86" fmla="*/ 2147483647 w 576"/>
              <a:gd name="T87" fmla="*/ 2147483647 h 379"/>
              <a:gd name="T88" fmla="*/ 2147483647 w 576"/>
              <a:gd name="T89" fmla="*/ 2147483647 h 379"/>
              <a:gd name="T90" fmla="*/ 2147483647 w 576"/>
              <a:gd name="T91" fmla="*/ 2147483647 h 379"/>
              <a:gd name="T92" fmla="*/ 2147483647 w 576"/>
              <a:gd name="T93" fmla="*/ 2147483647 h 379"/>
              <a:gd name="T94" fmla="*/ 2147483647 w 576"/>
              <a:gd name="T95" fmla="*/ 2147483647 h 379"/>
              <a:gd name="T96" fmla="*/ 2147483647 w 576"/>
              <a:gd name="T97" fmla="*/ 2147483647 h 379"/>
              <a:gd name="T98" fmla="*/ 2147483647 w 576"/>
              <a:gd name="T99" fmla="*/ 2147483647 h 379"/>
              <a:gd name="T100" fmla="*/ 2147483647 w 576"/>
              <a:gd name="T101" fmla="*/ 2147483647 h 379"/>
              <a:gd name="T102" fmla="*/ 2147483647 w 576"/>
              <a:gd name="T103" fmla="*/ 2147483647 h 379"/>
              <a:gd name="T104" fmla="*/ 2147483647 w 576"/>
              <a:gd name="T105" fmla="*/ 2147483647 h 379"/>
              <a:gd name="T106" fmla="*/ 2147483647 w 576"/>
              <a:gd name="T107" fmla="*/ 2147483647 h 379"/>
              <a:gd name="T108" fmla="*/ 2147483647 w 576"/>
              <a:gd name="T109" fmla="*/ 2147483647 h 379"/>
              <a:gd name="T110" fmla="*/ 2147483647 w 576"/>
              <a:gd name="T111" fmla="*/ 2147483647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4" name="Freeform 133"/>
          <p:cNvSpPr>
            <a:spLocks/>
          </p:cNvSpPr>
          <p:nvPr/>
        </p:nvSpPr>
        <p:spPr bwMode="auto">
          <a:xfrm rot="20747712">
            <a:off x="2103733" y="866867"/>
            <a:ext cx="913950" cy="1054757"/>
          </a:xfrm>
          <a:custGeom>
            <a:avLst/>
            <a:gdLst>
              <a:gd name="T0" fmla="*/ 2147483647 w 1125"/>
              <a:gd name="T1" fmla="*/ 2147483647 h 2047"/>
              <a:gd name="T2" fmla="*/ 2147483647 w 1125"/>
              <a:gd name="T3" fmla="*/ 2147483647 h 2047"/>
              <a:gd name="T4" fmla="*/ 2147483647 w 1125"/>
              <a:gd name="T5" fmla="*/ 2147483647 h 2047"/>
              <a:gd name="T6" fmla="*/ 2147483647 w 1125"/>
              <a:gd name="T7" fmla="*/ 2147483647 h 2047"/>
              <a:gd name="T8" fmla="*/ 2147483647 w 1125"/>
              <a:gd name="T9" fmla="*/ 2147483647 h 2047"/>
              <a:gd name="T10" fmla="*/ 2147483647 w 1125"/>
              <a:gd name="T11" fmla="*/ 2147483647 h 2047"/>
              <a:gd name="T12" fmla="*/ 2147483647 w 1125"/>
              <a:gd name="T13" fmla="*/ 2147483647 h 2047"/>
              <a:gd name="T14" fmla="*/ 2147483647 w 1125"/>
              <a:gd name="T15" fmla="*/ 2147483647 h 2047"/>
              <a:gd name="T16" fmla="*/ 2147483647 w 1125"/>
              <a:gd name="T17" fmla="*/ 2147483647 h 2047"/>
              <a:gd name="T18" fmla="*/ 2147483647 w 1125"/>
              <a:gd name="T19" fmla="*/ 2147483647 h 2047"/>
              <a:gd name="T20" fmla="*/ 2147483647 w 1125"/>
              <a:gd name="T21" fmla="*/ 2147483647 h 2047"/>
              <a:gd name="T22" fmla="*/ 2147483647 w 1125"/>
              <a:gd name="T23" fmla="*/ 2147483647 h 2047"/>
              <a:gd name="T24" fmla="*/ 2147483647 w 1125"/>
              <a:gd name="T25" fmla="*/ 2147483647 h 2047"/>
              <a:gd name="T26" fmla="*/ 2147483647 w 1125"/>
              <a:gd name="T27" fmla="*/ 2147483647 h 2047"/>
              <a:gd name="T28" fmla="*/ 2147483647 w 1125"/>
              <a:gd name="T29" fmla="*/ 2147483647 h 2047"/>
              <a:gd name="T30" fmla="*/ 2147483647 w 1125"/>
              <a:gd name="T31" fmla="*/ 2147483647 h 2047"/>
              <a:gd name="T32" fmla="*/ 2147483647 w 1125"/>
              <a:gd name="T33" fmla="*/ 2147483647 h 2047"/>
              <a:gd name="T34" fmla="*/ 2147483647 w 1125"/>
              <a:gd name="T35" fmla="*/ 2147483647 h 2047"/>
              <a:gd name="T36" fmla="*/ 2147483647 w 1125"/>
              <a:gd name="T37" fmla="*/ 2147483647 h 2047"/>
              <a:gd name="T38" fmla="*/ 2147483647 w 1125"/>
              <a:gd name="T39" fmla="*/ 2147483647 h 2047"/>
              <a:gd name="T40" fmla="*/ 2147483647 w 1125"/>
              <a:gd name="T41" fmla="*/ 2147483647 h 2047"/>
              <a:gd name="T42" fmla="*/ 2147483647 w 1125"/>
              <a:gd name="T43" fmla="*/ 2147483647 h 2047"/>
              <a:gd name="T44" fmla="*/ 2147483647 w 1125"/>
              <a:gd name="T45" fmla="*/ 2147483647 h 2047"/>
              <a:gd name="T46" fmla="*/ 2147483647 w 1125"/>
              <a:gd name="T47" fmla="*/ 2147483647 h 2047"/>
              <a:gd name="T48" fmla="*/ 2147483647 w 1125"/>
              <a:gd name="T49" fmla="*/ 2147483647 h 2047"/>
              <a:gd name="T50" fmla="*/ 2147483647 w 1125"/>
              <a:gd name="T51" fmla="*/ 2147483647 h 2047"/>
              <a:gd name="T52" fmla="*/ 2147483647 w 1125"/>
              <a:gd name="T53" fmla="*/ 2147483647 h 2047"/>
              <a:gd name="T54" fmla="*/ 2147483647 w 1125"/>
              <a:gd name="T55" fmla="*/ 2147483647 h 2047"/>
              <a:gd name="T56" fmla="*/ 2147483647 w 1125"/>
              <a:gd name="T57" fmla="*/ 2147483647 h 2047"/>
              <a:gd name="T58" fmla="*/ 2147483647 w 1125"/>
              <a:gd name="T59" fmla="*/ 2147483647 h 2047"/>
              <a:gd name="T60" fmla="*/ 2147483647 w 1125"/>
              <a:gd name="T61" fmla="*/ 2147483647 h 2047"/>
              <a:gd name="T62" fmla="*/ 2147483647 w 1125"/>
              <a:gd name="T63" fmla="*/ 2147483647 h 2047"/>
              <a:gd name="T64" fmla="*/ 2147483647 w 1125"/>
              <a:gd name="T65" fmla="*/ 2147483647 h 2047"/>
              <a:gd name="T66" fmla="*/ 2147483647 w 1125"/>
              <a:gd name="T67" fmla="*/ 2147483647 h 2047"/>
              <a:gd name="T68" fmla="*/ 2147483647 w 1125"/>
              <a:gd name="T69" fmla="*/ 2147483647 h 2047"/>
              <a:gd name="T70" fmla="*/ 2147483647 w 1125"/>
              <a:gd name="T71" fmla="*/ 2147483647 h 2047"/>
              <a:gd name="T72" fmla="*/ 2147483647 w 1125"/>
              <a:gd name="T73" fmla="*/ 2147483647 h 2047"/>
              <a:gd name="T74" fmla="*/ 2147483647 w 1125"/>
              <a:gd name="T75" fmla="*/ 2147483647 h 2047"/>
              <a:gd name="T76" fmla="*/ 2147483647 w 1125"/>
              <a:gd name="T77" fmla="*/ 2147483647 h 2047"/>
              <a:gd name="T78" fmla="*/ 2147483647 w 1125"/>
              <a:gd name="T79" fmla="*/ 2147483647 h 2047"/>
              <a:gd name="T80" fmla="*/ 2147483647 w 1125"/>
              <a:gd name="T81" fmla="*/ 2147483647 h 2047"/>
              <a:gd name="T82" fmla="*/ 2147483647 w 1125"/>
              <a:gd name="T83" fmla="*/ 2147483647 h 2047"/>
              <a:gd name="T84" fmla="*/ 2147483647 w 1125"/>
              <a:gd name="T85" fmla="*/ 2147483647 h 2047"/>
              <a:gd name="T86" fmla="*/ 2147483647 w 1125"/>
              <a:gd name="T87" fmla="*/ 2147483647 h 2047"/>
              <a:gd name="T88" fmla="*/ 2147483647 w 1125"/>
              <a:gd name="T89" fmla="*/ 2147483647 h 2047"/>
              <a:gd name="T90" fmla="*/ 2147483647 w 1125"/>
              <a:gd name="T91" fmla="*/ 2147483647 h 2047"/>
              <a:gd name="T92" fmla="*/ 2147483647 w 1125"/>
              <a:gd name="T93" fmla="*/ 2147483647 h 2047"/>
              <a:gd name="T94" fmla="*/ 2147483647 w 1125"/>
              <a:gd name="T95" fmla="*/ 2147483647 h 2047"/>
              <a:gd name="T96" fmla="*/ 2147483647 w 1125"/>
              <a:gd name="T97" fmla="*/ 2147483647 h 2047"/>
              <a:gd name="T98" fmla="*/ 2147483647 w 1125"/>
              <a:gd name="T99" fmla="*/ 2147483647 h 2047"/>
              <a:gd name="T100" fmla="*/ 2147483647 w 1125"/>
              <a:gd name="T101" fmla="*/ 2147483647 h 2047"/>
              <a:gd name="T102" fmla="*/ 2147483647 w 1125"/>
              <a:gd name="T103" fmla="*/ 2147483647 h 2047"/>
              <a:gd name="T104" fmla="*/ 2147483647 w 1125"/>
              <a:gd name="T105" fmla="*/ 2147483647 h 2047"/>
              <a:gd name="T106" fmla="*/ 2147483647 w 1125"/>
              <a:gd name="T107" fmla="*/ 2147483647 h 2047"/>
              <a:gd name="T108" fmla="*/ 2147483647 w 1125"/>
              <a:gd name="T109" fmla="*/ 2147483647 h 2047"/>
              <a:gd name="T110" fmla="*/ 2147483647 w 1125"/>
              <a:gd name="T111" fmla="*/ 2147483647 h 2047"/>
              <a:gd name="T112" fmla="*/ 2147483647 w 1125"/>
              <a:gd name="T113" fmla="*/ 2147483647 h 2047"/>
              <a:gd name="T114" fmla="*/ 2147483647 w 1125"/>
              <a:gd name="T115" fmla="*/ 2147483647 h 2047"/>
              <a:gd name="T116" fmla="*/ 2147483647 w 1125"/>
              <a:gd name="T117" fmla="*/ 2147483647 h 2047"/>
              <a:gd name="T118" fmla="*/ 2147483647 w 1125"/>
              <a:gd name="T119" fmla="*/ 2147483647 h 2047"/>
              <a:gd name="T120" fmla="*/ 2147483647 w 1125"/>
              <a:gd name="T121" fmla="*/ 2147483647 h 2047"/>
              <a:gd name="T122" fmla="*/ 2147483647 w 1125"/>
              <a:gd name="T123" fmla="*/ 2147483647 h 2047"/>
              <a:gd name="T124" fmla="*/ 2147483647 w 1125"/>
              <a:gd name="T125" fmla="*/ 2147483647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1016634" y="1150625"/>
            <a:ext cx="46412" cy="42937"/>
          </a:xfrm>
          <a:custGeom>
            <a:avLst/>
            <a:gdLst>
              <a:gd name="T0" fmla="*/ 2147483647 w 40"/>
              <a:gd name="T1" fmla="*/ 2147483647 h 36"/>
              <a:gd name="T2" fmla="*/ 2147483647 w 40"/>
              <a:gd name="T3" fmla="*/ 2147483647 h 36"/>
              <a:gd name="T4" fmla="*/ 2147483647 w 40"/>
              <a:gd name="T5" fmla="*/ 2147483647 h 36"/>
              <a:gd name="T6" fmla="*/ 2147483647 w 40"/>
              <a:gd name="T7" fmla="*/ 2147483647 h 36"/>
              <a:gd name="T8" fmla="*/ 2147483647 w 40"/>
              <a:gd name="T9" fmla="*/ 2147483647 h 36"/>
              <a:gd name="T10" fmla="*/ 2147483647 w 40"/>
              <a:gd name="T11" fmla="*/ 2147483647 h 36"/>
              <a:gd name="T12" fmla="*/ 2147483647 w 40"/>
              <a:gd name="T13" fmla="*/ 2147483647 h 36"/>
              <a:gd name="T14" fmla="*/ 2147483647 w 40"/>
              <a:gd name="T15" fmla="*/ 2147483647 h 36"/>
              <a:gd name="T16" fmla="*/ 2147483647 w 40"/>
              <a:gd name="T17" fmla="*/ 2147483647 h 36"/>
              <a:gd name="T18" fmla="*/ 2147483647 w 40"/>
              <a:gd name="T19" fmla="*/ 2147483647 h 36"/>
              <a:gd name="T20" fmla="*/ 2147483647 w 40"/>
              <a:gd name="T21" fmla="*/ 2147483647 h 36"/>
              <a:gd name="T22" fmla="*/ 2147483647 w 40"/>
              <a:gd name="T23" fmla="*/ 2147483647 h 36"/>
              <a:gd name="T24" fmla="*/ 2147483647 w 40"/>
              <a:gd name="T25" fmla="*/ 2147483647 h 36"/>
              <a:gd name="T26" fmla="*/ 2147483647 w 40"/>
              <a:gd name="T27" fmla="*/ 2147483647 h 36"/>
              <a:gd name="T28" fmla="*/ 0 w 40"/>
              <a:gd name="T29" fmla="*/ 2147483647 h 36"/>
              <a:gd name="T30" fmla="*/ 2147483647 w 40"/>
              <a:gd name="T31" fmla="*/ 2147483647 h 36"/>
              <a:gd name="T32" fmla="*/ 2147483647 w 40"/>
              <a:gd name="T33" fmla="*/ 2147483647 h 36"/>
              <a:gd name="T34" fmla="*/ 2147483647 w 40"/>
              <a:gd name="T35" fmla="*/ 2147483647 h 36"/>
              <a:gd name="T36" fmla="*/ 2147483647 w 40"/>
              <a:gd name="T37" fmla="*/ 2147483647 h 36"/>
              <a:gd name="T38" fmla="*/ 2147483647 w 40"/>
              <a:gd name="T39" fmla="*/ 0 h 36"/>
              <a:gd name="T40" fmla="*/ 2147483647 w 40"/>
              <a:gd name="T41" fmla="*/ 2147483647 h 36"/>
              <a:gd name="T42" fmla="*/ 2147483647 w 40"/>
              <a:gd name="T43" fmla="*/ 2147483647 h 36"/>
              <a:gd name="T44" fmla="*/ 2147483647 w 40"/>
              <a:gd name="T45" fmla="*/ 2147483647 h 36"/>
              <a:gd name="T46" fmla="*/ 2147483647 w 40"/>
              <a:gd name="T47" fmla="*/ 2147483647 h 36"/>
              <a:gd name="T48" fmla="*/ 2147483647 w 40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6" name="Freeform 135"/>
          <p:cNvSpPr>
            <a:spLocks/>
          </p:cNvSpPr>
          <p:nvPr/>
        </p:nvSpPr>
        <p:spPr bwMode="auto">
          <a:xfrm>
            <a:off x="1412917" y="1497854"/>
            <a:ext cx="0" cy="5601"/>
          </a:xfrm>
          <a:custGeom>
            <a:avLst/>
            <a:gdLst>
              <a:gd name="T0" fmla="*/ 1 w 1"/>
              <a:gd name="T1" fmla="*/ 2147483647 h 4"/>
              <a:gd name="T2" fmla="*/ 1 w 1"/>
              <a:gd name="T3" fmla="*/ 2147483647 h 4"/>
              <a:gd name="T4" fmla="*/ 1 w 1"/>
              <a:gd name="T5" fmla="*/ 2147483647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147483647 h 4"/>
              <a:gd name="T12" fmla="*/ 1 w 1"/>
              <a:gd name="T13" fmla="*/ 2147483647 h 4"/>
              <a:gd name="T14" fmla="*/ 1 w 1"/>
              <a:gd name="T15" fmla="*/ 2147483647 h 4"/>
              <a:gd name="T16" fmla="*/ 1 w 1"/>
              <a:gd name="T17" fmla="*/ 2147483647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7" name="Freeform 136"/>
          <p:cNvSpPr>
            <a:spLocks/>
          </p:cNvSpPr>
          <p:nvPr/>
        </p:nvSpPr>
        <p:spPr bwMode="auto">
          <a:xfrm>
            <a:off x="1814554" y="1537058"/>
            <a:ext cx="3570" cy="7467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0 h 8"/>
              <a:gd name="T10" fmla="*/ 0 w 5"/>
              <a:gd name="T11" fmla="*/ 0 h 8"/>
              <a:gd name="T12" fmla="*/ 0 w 5"/>
              <a:gd name="T13" fmla="*/ 2147483647 h 8"/>
              <a:gd name="T14" fmla="*/ 2147483647 w 5"/>
              <a:gd name="T15" fmla="*/ 2147483647 h 8"/>
              <a:gd name="T16" fmla="*/ 2147483647 w 5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8" name="Freeform 137"/>
          <p:cNvSpPr>
            <a:spLocks/>
          </p:cNvSpPr>
          <p:nvPr/>
        </p:nvSpPr>
        <p:spPr bwMode="auto">
          <a:xfrm>
            <a:off x="1420056" y="1046082"/>
            <a:ext cx="16065" cy="16802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2147483647 w 14"/>
              <a:gd name="T11" fmla="*/ 2147483647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2147483647 w 14"/>
              <a:gd name="T17" fmla="*/ 0 h 15"/>
              <a:gd name="T18" fmla="*/ 2147483647 w 14"/>
              <a:gd name="T19" fmla="*/ 2147483647 h 15"/>
              <a:gd name="T20" fmla="*/ 2147483647 w 14"/>
              <a:gd name="T21" fmla="*/ 2147483647 h 15"/>
              <a:gd name="T22" fmla="*/ 2147483647 w 14"/>
              <a:gd name="T23" fmla="*/ 2147483647 h 15"/>
              <a:gd name="T24" fmla="*/ 0 w 14"/>
              <a:gd name="T25" fmla="*/ 2147483647 h 15"/>
              <a:gd name="T26" fmla="*/ 2147483647 w 14"/>
              <a:gd name="T27" fmla="*/ 2147483647 h 15"/>
              <a:gd name="T28" fmla="*/ 2147483647 w 14"/>
              <a:gd name="T29" fmla="*/ 2147483647 h 15"/>
              <a:gd name="T30" fmla="*/ 2147483647 w 14"/>
              <a:gd name="T31" fmla="*/ 2147483647 h 15"/>
              <a:gd name="T32" fmla="*/ 2147483647 w 1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9" name="Freeform 138"/>
          <p:cNvSpPr>
            <a:spLocks/>
          </p:cNvSpPr>
          <p:nvPr/>
        </p:nvSpPr>
        <p:spPr bwMode="auto">
          <a:xfrm>
            <a:off x="1630693" y="1596797"/>
            <a:ext cx="162439" cy="141879"/>
          </a:xfrm>
          <a:custGeom>
            <a:avLst/>
            <a:gdLst>
              <a:gd name="T0" fmla="*/ 2147483647 w 135"/>
              <a:gd name="T1" fmla="*/ 2147483647 h 119"/>
              <a:gd name="T2" fmla="*/ 2147483647 w 135"/>
              <a:gd name="T3" fmla="*/ 2147483647 h 119"/>
              <a:gd name="T4" fmla="*/ 2147483647 w 135"/>
              <a:gd name="T5" fmla="*/ 2147483647 h 119"/>
              <a:gd name="T6" fmla="*/ 2147483647 w 135"/>
              <a:gd name="T7" fmla="*/ 2147483647 h 119"/>
              <a:gd name="T8" fmla="*/ 2147483647 w 135"/>
              <a:gd name="T9" fmla="*/ 2147483647 h 119"/>
              <a:gd name="T10" fmla="*/ 2147483647 w 135"/>
              <a:gd name="T11" fmla="*/ 2147483647 h 119"/>
              <a:gd name="T12" fmla="*/ 2147483647 w 135"/>
              <a:gd name="T13" fmla="*/ 2147483647 h 119"/>
              <a:gd name="T14" fmla="*/ 2147483647 w 135"/>
              <a:gd name="T15" fmla="*/ 2147483647 h 119"/>
              <a:gd name="T16" fmla="*/ 2147483647 w 135"/>
              <a:gd name="T17" fmla="*/ 2147483647 h 119"/>
              <a:gd name="T18" fmla="*/ 2147483647 w 135"/>
              <a:gd name="T19" fmla="*/ 2147483647 h 119"/>
              <a:gd name="T20" fmla="*/ 2147483647 w 135"/>
              <a:gd name="T21" fmla="*/ 2147483647 h 119"/>
              <a:gd name="T22" fmla="*/ 2147483647 w 135"/>
              <a:gd name="T23" fmla="*/ 2147483647 h 119"/>
              <a:gd name="T24" fmla="*/ 2147483647 w 135"/>
              <a:gd name="T25" fmla="*/ 2147483647 h 119"/>
              <a:gd name="T26" fmla="*/ 2147483647 w 135"/>
              <a:gd name="T27" fmla="*/ 2147483647 h 119"/>
              <a:gd name="T28" fmla="*/ 2147483647 w 135"/>
              <a:gd name="T29" fmla="*/ 2147483647 h 119"/>
              <a:gd name="T30" fmla="*/ 2147483647 w 135"/>
              <a:gd name="T31" fmla="*/ 2147483647 h 119"/>
              <a:gd name="T32" fmla="*/ 2147483647 w 135"/>
              <a:gd name="T33" fmla="*/ 2147483647 h 119"/>
              <a:gd name="T34" fmla="*/ 2147483647 w 135"/>
              <a:gd name="T35" fmla="*/ 2147483647 h 119"/>
              <a:gd name="T36" fmla="*/ 2147483647 w 135"/>
              <a:gd name="T37" fmla="*/ 2147483647 h 119"/>
              <a:gd name="T38" fmla="*/ 2147483647 w 135"/>
              <a:gd name="T39" fmla="*/ 2147483647 h 119"/>
              <a:gd name="T40" fmla="*/ 2147483647 w 135"/>
              <a:gd name="T41" fmla="*/ 2147483647 h 119"/>
              <a:gd name="T42" fmla="*/ 2147483647 w 135"/>
              <a:gd name="T43" fmla="*/ 2147483647 h 119"/>
              <a:gd name="T44" fmla="*/ 2147483647 w 135"/>
              <a:gd name="T45" fmla="*/ 2147483647 h 119"/>
              <a:gd name="T46" fmla="*/ 2147483647 w 135"/>
              <a:gd name="T47" fmla="*/ 2147483647 h 119"/>
              <a:gd name="T48" fmla="*/ 2147483647 w 135"/>
              <a:gd name="T49" fmla="*/ 2147483647 h 119"/>
              <a:gd name="T50" fmla="*/ 2147483647 w 135"/>
              <a:gd name="T51" fmla="*/ 2147483647 h 119"/>
              <a:gd name="T52" fmla="*/ 2147483647 w 135"/>
              <a:gd name="T53" fmla="*/ 2147483647 h 119"/>
              <a:gd name="T54" fmla="*/ 2147483647 w 135"/>
              <a:gd name="T55" fmla="*/ 2147483647 h 119"/>
              <a:gd name="T56" fmla="*/ 2147483647 w 135"/>
              <a:gd name="T57" fmla="*/ 2147483647 h 119"/>
              <a:gd name="T58" fmla="*/ 2147483647 w 135"/>
              <a:gd name="T59" fmla="*/ 2147483647 h 119"/>
              <a:gd name="T60" fmla="*/ 2147483647 w 135"/>
              <a:gd name="T61" fmla="*/ 2147483647 h 119"/>
              <a:gd name="T62" fmla="*/ 2147483647 w 135"/>
              <a:gd name="T63" fmla="*/ 2147483647 h 119"/>
              <a:gd name="T64" fmla="*/ 2147483647 w 135"/>
              <a:gd name="T65" fmla="*/ 2147483647 h 119"/>
              <a:gd name="T66" fmla="*/ 2147483647 w 135"/>
              <a:gd name="T67" fmla="*/ 2147483647 h 119"/>
              <a:gd name="T68" fmla="*/ 2147483647 w 135"/>
              <a:gd name="T69" fmla="*/ 2147483647 h 119"/>
              <a:gd name="T70" fmla="*/ 2147483647 w 135"/>
              <a:gd name="T71" fmla="*/ 2147483647 h 119"/>
              <a:gd name="T72" fmla="*/ 2147483647 w 135"/>
              <a:gd name="T73" fmla="*/ 2147483647 h 119"/>
              <a:gd name="T74" fmla="*/ 2147483647 w 135"/>
              <a:gd name="T75" fmla="*/ 2147483647 h 119"/>
              <a:gd name="T76" fmla="*/ 2147483647 w 135"/>
              <a:gd name="T77" fmla="*/ 2147483647 h 119"/>
              <a:gd name="T78" fmla="*/ 2147483647 w 135"/>
              <a:gd name="T79" fmla="*/ 2147483647 h 119"/>
              <a:gd name="T80" fmla="*/ 2147483647 w 135"/>
              <a:gd name="T81" fmla="*/ 2147483647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1500383" y="1171160"/>
            <a:ext cx="672967" cy="470440"/>
          </a:xfrm>
          <a:custGeom>
            <a:avLst/>
            <a:gdLst>
              <a:gd name="T0" fmla="*/ 2147483647 w 556"/>
              <a:gd name="T1" fmla="*/ 2147483647 h 395"/>
              <a:gd name="T2" fmla="*/ 2147483647 w 556"/>
              <a:gd name="T3" fmla="*/ 2147483647 h 395"/>
              <a:gd name="T4" fmla="*/ 2147483647 w 556"/>
              <a:gd name="T5" fmla="*/ 2147483647 h 395"/>
              <a:gd name="T6" fmla="*/ 2147483647 w 556"/>
              <a:gd name="T7" fmla="*/ 2147483647 h 395"/>
              <a:gd name="T8" fmla="*/ 2147483647 w 556"/>
              <a:gd name="T9" fmla="*/ 2147483647 h 395"/>
              <a:gd name="T10" fmla="*/ 2147483647 w 556"/>
              <a:gd name="T11" fmla="*/ 2147483647 h 395"/>
              <a:gd name="T12" fmla="*/ 2147483647 w 556"/>
              <a:gd name="T13" fmla="*/ 2147483647 h 395"/>
              <a:gd name="T14" fmla="*/ 2147483647 w 556"/>
              <a:gd name="T15" fmla="*/ 2147483647 h 395"/>
              <a:gd name="T16" fmla="*/ 2147483647 w 556"/>
              <a:gd name="T17" fmla="*/ 2147483647 h 395"/>
              <a:gd name="T18" fmla="*/ 2147483647 w 556"/>
              <a:gd name="T19" fmla="*/ 2147483647 h 395"/>
              <a:gd name="T20" fmla="*/ 2147483647 w 556"/>
              <a:gd name="T21" fmla="*/ 2147483647 h 395"/>
              <a:gd name="T22" fmla="*/ 2147483647 w 556"/>
              <a:gd name="T23" fmla="*/ 2147483647 h 395"/>
              <a:gd name="T24" fmla="*/ 2147483647 w 556"/>
              <a:gd name="T25" fmla="*/ 2147483647 h 395"/>
              <a:gd name="T26" fmla="*/ 2147483647 w 556"/>
              <a:gd name="T27" fmla="*/ 2147483647 h 395"/>
              <a:gd name="T28" fmla="*/ 2147483647 w 556"/>
              <a:gd name="T29" fmla="*/ 2147483647 h 395"/>
              <a:gd name="T30" fmla="*/ 2147483647 w 556"/>
              <a:gd name="T31" fmla="*/ 2147483647 h 395"/>
              <a:gd name="T32" fmla="*/ 2147483647 w 556"/>
              <a:gd name="T33" fmla="*/ 2147483647 h 395"/>
              <a:gd name="T34" fmla="*/ 2147483647 w 556"/>
              <a:gd name="T35" fmla="*/ 2147483647 h 395"/>
              <a:gd name="T36" fmla="*/ 2147483647 w 556"/>
              <a:gd name="T37" fmla="*/ 2147483647 h 395"/>
              <a:gd name="T38" fmla="*/ 2147483647 w 556"/>
              <a:gd name="T39" fmla="*/ 2147483647 h 395"/>
              <a:gd name="T40" fmla="*/ 2147483647 w 556"/>
              <a:gd name="T41" fmla="*/ 2147483647 h 395"/>
              <a:gd name="T42" fmla="*/ 2147483647 w 556"/>
              <a:gd name="T43" fmla="*/ 2147483647 h 395"/>
              <a:gd name="T44" fmla="*/ 2147483647 w 556"/>
              <a:gd name="T45" fmla="*/ 2147483647 h 395"/>
              <a:gd name="T46" fmla="*/ 2147483647 w 556"/>
              <a:gd name="T47" fmla="*/ 2147483647 h 395"/>
              <a:gd name="T48" fmla="*/ 2147483647 w 556"/>
              <a:gd name="T49" fmla="*/ 2147483647 h 395"/>
              <a:gd name="T50" fmla="*/ 0 w 556"/>
              <a:gd name="T51" fmla="*/ 2147483647 h 395"/>
              <a:gd name="T52" fmla="*/ 2147483647 w 556"/>
              <a:gd name="T53" fmla="*/ 2147483647 h 395"/>
              <a:gd name="T54" fmla="*/ 2147483647 w 556"/>
              <a:gd name="T55" fmla="*/ 2147483647 h 395"/>
              <a:gd name="T56" fmla="*/ 2147483647 w 556"/>
              <a:gd name="T57" fmla="*/ 2147483647 h 395"/>
              <a:gd name="T58" fmla="*/ 2147483647 w 556"/>
              <a:gd name="T59" fmla="*/ 2147483647 h 395"/>
              <a:gd name="T60" fmla="*/ 2147483647 w 556"/>
              <a:gd name="T61" fmla="*/ 2147483647 h 395"/>
              <a:gd name="T62" fmla="*/ 2147483647 w 556"/>
              <a:gd name="T63" fmla="*/ 2147483647 h 395"/>
              <a:gd name="T64" fmla="*/ 2147483647 w 556"/>
              <a:gd name="T65" fmla="*/ 2147483647 h 395"/>
              <a:gd name="T66" fmla="*/ 2147483647 w 556"/>
              <a:gd name="T67" fmla="*/ 2147483647 h 395"/>
              <a:gd name="T68" fmla="*/ 2147483647 w 556"/>
              <a:gd name="T69" fmla="*/ 2147483647 h 395"/>
              <a:gd name="T70" fmla="*/ 2147483647 w 556"/>
              <a:gd name="T71" fmla="*/ 2147483647 h 395"/>
              <a:gd name="T72" fmla="*/ 2147483647 w 556"/>
              <a:gd name="T73" fmla="*/ 2147483647 h 395"/>
              <a:gd name="T74" fmla="*/ 2147483647 w 556"/>
              <a:gd name="T75" fmla="*/ 2147483647 h 395"/>
              <a:gd name="T76" fmla="*/ 2147483647 w 556"/>
              <a:gd name="T77" fmla="*/ 2147483647 h 395"/>
              <a:gd name="T78" fmla="*/ 2147483647 w 556"/>
              <a:gd name="T79" fmla="*/ 2147483647 h 395"/>
              <a:gd name="T80" fmla="*/ 2147483647 w 556"/>
              <a:gd name="T81" fmla="*/ 2147483647 h 395"/>
              <a:gd name="T82" fmla="*/ 2147483647 w 556"/>
              <a:gd name="T83" fmla="*/ 2147483647 h 395"/>
              <a:gd name="T84" fmla="*/ 2147483647 w 556"/>
              <a:gd name="T85" fmla="*/ 2147483647 h 395"/>
              <a:gd name="T86" fmla="*/ 2147483647 w 556"/>
              <a:gd name="T87" fmla="*/ 2147483647 h 395"/>
              <a:gd name="T88" fmla="*/ 2147483647 w 556"/>
              <a:gd name="T89" fmla="*/ 2147483647 h 395"/>
              <a:gd name="T90" fmla="*/ 2147483647 w 556"/>
              <a:gd name="T91" fmla="*/ 2147483647 h 395"/>
              <a:gd name="T92" fmla="*/ 2147483647 w 556"/>
              <a:gd name="T93" fmla="*/ 2147483647 h 395"/>
              <a:gd name="T94" fmla="*/ 2147483647 w 556"/>
              <a:gd name="T95" fmla="*/ 2147483647 h 395"/>
              <a:gd name="T96" fmla="*/ 2147483647 w 556"/>
              <a:gd name="T97" fmla="*/ 2147483647 h 395"/>
              <a:gd name="T98" fmla="*/ 2147483647 w 556"/>
              <a:gd name="T99" fmla="*/ 2147483647 h 395"/>
              <a:gd name="T100" fmla="*/ 2147483647 w 556"/>
              <a:gd name="T101" fmla="*/ 2147483647 h 395"/>
              <a:gd name="T102" fmla="*/ 2147483647 w 556"/>
              <a:gd name="T103" fmla="*/ 2147483647 h 395"/>
              <a:gd name="T104" fmla="*/ 2147483647 w 556"/>
              <a:gd name="T105" fmla="*/ 2147483647 h 395"/>
              <a:gd name="T106" fmla="*/ 2147483647 w 556"/>
              <a:gd name="T107" fmla="*/ 2147483647 h 395"/>
              <a:gd name="T108" fmla="*/ 2147483647 w 556"/>
              <a:gd name="T109" fmla="*/ 2147483647 h 395"/>
              <a:gd name="T110" fmla="*/ 2147483647 w 556"/>
              <a:gd name="T111" fmla="*/ 2147483647 h 395"/>
              <a:gd name="T112" fmla="*/ 2147483647 w 556"/>
              <a:gd name="T113" fmla="*/ 2147483647 h 395"/>
              <a:gd name="T114" fmla="*/ 2147483647 w 556"/>
              <a:gd name="T115" fmla="*/ 2147483647 h 395"/>
              <a:gd name="T116" fmla="*/ 2147483647 w 556"/>
              <a:gd name="T117" fmla="*/ 2147483647 h 395"/>
              <a:gd name="T118" fmla="*/ 2147483647 w 556"/>
              <a:gd name="T119" fmla="*/ 2147483647 h 395"/>
              <a:gd name="T120" fmla="*/ 2147483647 w 556"/>
              <a:gd name="T121" fmla="*/ 2147483647 h 395"/>
              <a:gd name="T122" fmla="*/ 2147483647 w 556"/>
              <a:gd name="T123" fmla="*/ 2147483647 h 395"/>
              <a:gd name="T124" fmla="*/ 2147483647 w 556"/>
              <a:gd name="T125" fmla="*/ 214748364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918454" y="1092753"/>
            <a:ext cx="178505" cy="171748"/>
          </a:xfrm>
          <a:custGeom>
            <a:avLst/>
            <a:gdLst>
              <a:gd name="T0" fmla="*/ 2147483647 w 148"/>
              <a:gd name="T1" fmla="*/ 2147483647 h 146"/>
              <a:gd name="T2" fmla="*/ 2147483647 w 148"/>
              <a:gd name="T3" fmla="*/ 2147483647 h 146"/>
              <a:gd name="T4" fmla="*/ 2147483647 w 148"/>
              <a:gd name="T5" fmla="*/ 2147483647 h 146"/>
              <a:gd name="T6" fmla="*/ 2147483647 w 148"/>
              <a:gd name="T7" fmla="*/ 2147483647 h 146"/>
              <a:gd name="T8" fmla="*/ 2147483647 w 148"/>
              <a:gd name="T9" fmla="*/ 2147483647 h 146"/>
              <a:gd name="T10" fmla="*/ 2147483647 w 148"/>
              <a:gd name="T11" fmla="*/ 2147483647 h 146"/>
              <a:gd name="T12" fmla="*/ 2147483647 w 148"/>
              <a:gd name="T13" fmla="*/ 2147483647 h 146"/>
              <a:gd name="T14" fmla="*/ 2147483647 w 148"/>
              <a:gd name="T15" fmla="*/ 2147483647 h 146"/>
              <a:gd name="T16" fmla="*/ 2147483647 w 148"/>
              <a:gd name="T17" fmla="*/ 2147483647 h 146"/>
              <a:gd name="T18" fmla="*/ 2147483647 w 148"/>
              <a:gd name="T19" fmla="*/ 0 h 146"/>
              <a:gd name="T20" fmla="*/ 2147483647 w 148"/>
              <a:gd name="T21" fmla="*/ 2147483647 h 146"/>
              <a:gd name="T22" fmla="*/ 2147483647 w 148"/>
              <a:gd name="T23" fmla="*/ 2147483647 h 146"/>
              <a:gd name="T24" fmla="*/ 2147483647 w 148"/>
              <a:gd name="T25" fmla="*/ 2147483647 h 146"/>
              <a:gd name="T26" fmla="*/ 2147483647 w 148"/>
              <a:gd name="T27" fmla="*/ 2147483647 h 146"/>
              <a:gd name="T28" fmla="*/ 2147483647 w 148"/>
              <a:gd name="T29" fmla="*/ 2147483647 h 146"/>
              <a:gd name="T30" fmla="*/ 2147483647 w 148"/>
              <a:gd name="T31" fmla="*/ 2147483647 h 146"/>
              <a:gd name="T32" fmla="*/ 2147483647 w 148"/>
              <a:gd name="T33" fmla="*/ 2147483647 h 146"/>
              <a:gd name="T34" fmla="*/ 2147483647 w 148"/>
              <a:gd name="T35" fmla="*/ 2147483647 h 146"/>
              <a:gd name="T36" fmla="*/ 2147483647 w 148"/>
              <a:gd name="T37" fmla="*/ 2147483647 h 146"/>
              <a:gd name="T38" fmla="*/ 2147483647 w 148"/>
              <a:gd name="T39" fmla="*/ 2147483647 h 146"/>
              <a:gd name="T40" fmla="*/ 2147483647 w 148"/>
              <a:gd name="T41" fmla="*/ 2147483647 h 146"/>
              <a:gd name="T42" fmla="*/ 2147483647 w 148"/>
              <a:gd name="T43" fmla="*/ 2147483647 h 146"/>
              <a:gd name="T44" fmla="*/ 2147483647 w 148"/>
              <a:gd name="T45" fmla="*/ 2147483647 h 146"/>
              <a:gd name="T46" fmla="*/ 2147483647 w 148"/>
              <a:gd name="T47" fmla="*/ 2147483647 h 146"/>
              <a:gd name="T48" fmla="*/ 2147483647 w 148"/>
              <a:gd name="T49" fmla="*/ 2147483647 h 146"/>
              <a:gd name="T50" fmla="*/ 2147483647 w 148"/>
              <a:gd name="T51" fmla="*/ 2147483647 h 146"/>
              <a:gd name="T52" fmla="*/ 2147483647 w 148"/>
              <a:gd name="T53" fmla="*/ 2147483647 h 146"/>
              <a:gd name="T54" fmla="*/ 2147483647 w 148"/>
              <a:gd name="T55" fmla="*/ 2147483647 h 146"/>
              <a:gd name="T56" fmla="*/ 2147483647 w 148"/>
              <a:gd name="T57" fmla="*/ 2147483647 h 146"/>
              <a:gd name="T58" fmla="*/ 2147483647 w 148"/>
              <a:gd name="T59" fmla="*/ 2147483647 h 146"/>
              <a:gd name="T60" fmla="*/ 2147483647 w 148"/>
              <a:gd name="T61" fmla="*/ 2147483647 h 146"/>
              <a:gd name="T62" fmla="*/ 2147483647 w 148"/>
              <a:gd name="T63" fmla="*/ 2147483647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2" name="Freeform 141"/>
          <p:cNvSpPr>
            <a:spLocks/>
          </p:cNvSpPr>
          <p:nvPr/>
        </p:nvSpPr>
        <p:spPr bwMode="auto">
          <a:xfrm>
            <a:off x="1107671" y="1029281"/>
            <a:ext cx="162440" cy="110142"/>
          </a:xfrm>
          <a:custGeom>
            <a:avLst/>
            <a:gdLst>
              <a:gd name="T0" fmla="*/ 2147483647 w 133"/>
              <a:gd name="T1" fmla="*/ 2147483647 h 91"/>
              <a:gd name="T2" fmla="*/ 2147483647 w 133"/>
              <a:gd name="T3" fmla="*/ 2147483647 h 91"/>
              <a:gd name="T4" fmla="*/ 2147483647 w 133"/>
              <a:gd name="T5" fmla="*/ 2147483647 h 91"/>
              <a:gd name="T6" fmla="*/ 2147483647 w 133"/>
              <a:gd name="T7" fmla="*/ 2147483647 h 91"/>
              <a:gd name="T8" fmla="*/ 2147483647 w 133"/>
              <a:gd name="T9" fmla="*/ 2147483647 h 91"/>
              <a:gd name="T10" fmla="*/ 2147483647 w 133"/>
              <a:gd name="T11" fmla="*/ 2147483647 h 91"/>
              <a:gd name="T12" fmla="*/ 2147483647 w 133"/>
              <a:gd name="T13" fmla="*/ 2147483647 h 91"/>
              <a:gd name="T14" fmla="*/ 2147483647 w 133"/>
              <a:gd name="T15" fmla="*/ 2147483647 h 91"/>
              <a:gd name="T16" fmla="*/ 2147483647 w 133"/>
              <a:gd name="T17" fmla="*/ 2147483647 h 91"/>
              <a:gd name="T18" fmla="*/ 2147483647 w 133"/>
              <a:gd name="T19" fmla="*/ 2147483647 h 91"/>
              <a:gd name="T20" fmla="*/ 2147483647 w 133"/>
              <a:gd name="T21" fmla="*/ 2147483647 h 91"/>
              <a:gd name="T22" fmla="*/ 2147483647 w 133"/>
              <a:gd name="T23" fmla="*/ 2147483647 h 91"/>
              <a:gd name="T24" fmla="*/ 2147483647 w 133"/>
              <a:gd name="T25" fmla="*/ 2147483647 h 91"/>
              <a:gd name="T26" fmla="*/ 2147483647 w 133"/>
              <a:gd name="T27" fmla="*/ 2147483647 h 91"/>
              <a:gd name="T28" fmla="*/ 2147483647 w 133"/>
              <a:gd name="T29" fmla="*/ 2147483647 h 91"/>
              <a:gd name="T30" fmla="*/ 2147483647 w 133"/>
              <a:gd name="T31" fmla="*/ 2147483647 h 91"/>
              <a:gd name="T32" fmla="*/ 2147483647 w 133"/>
              <a:gd name="T33" fmla="*/ 2147483647 h 91"/>
              <a:gd name="T34" fmla="*/ 2147483647 w 133"/>
              <a:gd name="T35" fmla="*/ 2147483647 h 91"/>
              <a:gd name="T36" fmla="*/ 2147483647 w 133"/>
              <a:gd name="T37" fmla="*/ 2147483647 h 91"/>
              <a:gd name="T38" fmla="*/ 2147483647 w 133"/>
              <a:gd name="T39" fmla="*/ 2147483647 h 91"/>
              <a:gd name="T40" fmla="*/ 2147483647 w 133"/>
              <a:gd name="T41" fmla="*/ 2147483647 h 91"/>
              <a:gd name="T42" fmla="*/ 2147483647 w 133"/>
              <a:gd name="T43" fmla="*/ 2147483647 h 91"/>
              <a:gd name="T44" fmla="*/ 2147483647 w 133"/>
              <a:gd name="T45" fmla="*/ 2147483647 h 91"/>
              <a:gd name="T46" fmla="*/ 2147483647 w 133"/>
              <a:gd name="T47" fmla="*/ 2147483647 h 91"/>
              <a:gd name="T48" fmla="*/ 2147483647 w 133"/>
              <a:gd name="T49" fmla="*/ 2147483647 h 91"/>
              <a:gd name="T50" fmla="*/ 2147483647 w 133"/>
              <a:gd name="T51" fmla="*/ 2147483647 h 91"/>
              <a:gd name="T52" fmla="*/ 2147483647 w 133"/>
              <a:gd name="T53" fmla="*/ 2147483647 h 91"/>
              <a:gd name="T54" fmla="*/ 2147483647 w 133"/>
              <a:gd name="T55" fmla="*/ 2147483647 h 91"/>
              <a:gd name="T56" fmla="*/ 0 w 133"/>
              <a:gd name="T57" fmla="*/ 2147483647 h 91"/>
              <a:gd name="T58" fmla="*/ 2147483647 w 133"/>
              <a:gd name="T59" fmla="*/ 2147483647 h 91"/>
              <a:gd name="T60" fmla="*/ 2147483647 w 133"/>
              <a:gd name="T61" fmla="*/ 2147483647 h 91"/>
              <a:gd name="T62" fmla="*/ 2147483647 w 133"/>
              <a:gd name="T63" fmla="*/ 2147483647 h 91"/>
              <a:gd name="T64" fmla="*/ 2147483647 w 133"/>
              <a:gd name="T65" fmla="*/ 2147483647 h 91"/>
              <a:gd name="T66" fmla="*/ 2147483647 w 133"/>
              <a:gd name="T67" fmla="*/ 2147483647 h 91"/>
              <a:gd name="T68" fmla="*/ 2147483647 w 133"/>
              <a:gd name="T69" fmla="*/ 0 h 91"/>
              <a:gd name="T70" fmla="*/ 2147483647 w 133"/>
              <a:gd name="T71" fmla="*/ 2147483647 h 91"/>
              <a:gd name="T72" fmla="*/ 2147483647 w 133"/>
              <a:gd name="T73" fmla="*/ 2147483647 h 91"/>
              <a:gd name="T74" fmla="*/ 2147483647 w 133"/>
              <a:gd name="T75" fmla="*/ 2147483647 h 91"/>
              <a:gd name="T76" fmla="*/ 2147483647 w 133"/>
              <a:gd name="T77" fmla="*/ 2147483647 h 91"/>
              <a:gd name="T78" fmla="*/ 2147483647 w 133"/>
              <a:gd name="T79" fmla="*/ 2147483647 h 91"/>
              <a:gd name="T80" fmla="*/ 2147483647 w 133"/>
              <a:gd name="T81" fmla="*/ 2147483647 h 91"/>
              <a:gd name="T82" fmla="*/ 2147483647 w 133"/>
              <a:gd name="T83" fmla="*/ 2147483647 h 91"/>
              <a:gd name="T84" fmla="*/ 2147483647 w 133"/>
              <a:gd name="T85" fmla="*/ 2147483647 h 91"/>
              <a:gd name="T86" fmla="*/ 2147483647 w 133"/>
              <a:gd name="T87" fmla="*/ 2147483647 h 91"/>
              <a:gd name="T88" fmla="*/ 2147483647 w 133"/>
              <a:gd name="T89" fmla="*/ 2147483647 h 91"/>
              <a:gd name="T90" fmla="*/ 2147483647 w 133"/>
              <a:gd name="T91" fmla="*/ 2147483647 h 91"/>
              <a:gd name="T92" fmla="*/ 2147483647 w 133"/>
              <a:gd name="T93" fmla="*/ 2147483647 h 91"/>
              <a:gd name="T94" fmla="*/ 2147483647 w 133"/>
              <a:gd name="T95" fmla="*/ 2147483647 h 91"/>
              <a:gd name="T96" fmla="*/ 2147483647 w 133"/>
              <a:gd name="T97" fmla="*/ 2147483647 h 91"/>
              <a:gd name="T98" fmla="*/ 2147483647 w 133"/>
              <a:gd name="T99" fmla="*/ 2147483647 h 91"/>
              <a:gd name="T100" fmla="*/ 2147483647 w 133"/>
              <a:gd name="T101" fmla="*/ 2147483647 h 91"/>
              <a:gd name="T102" fmla="*/ 2147483647 w 133"/>
              <a:gd name="T103" fmla="*/ 2147483647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>
            <a:off x="1039839" y="971409"/>
            <a:ext cx="123170" cy="72807"/>
          </a:xfrm>
          <a:custGeom>
            <a:avLst/>
            <a:gdLst>
              <a:gd name="T0" fmla="*/ 2147483647 w 102"/>
              <a:gd name="T1" fmla="*/ 2147483647 h 60"/>
              <a:gd name="T2" fmla="*/ 2147483647 w 102"/>
              <a:gd name="T3" fmla="*/ 2147483647 h 60"/>
              <a:gd name="T4" fmla="*/ 2147483647 w 102"/>
              <a:gd name="T5" fmla="*/ 2147483647 h 60"/>
              <a:gd name="T6" fmla="*/ 2147483647 w 102"/>
              <a:gd name="T7" fmla="*/ 2147483647 h 60"/>
              <a:gd name="T8" fmla="*/ 2147483647 w 102"/>
              <a:gd name="T9" fmla="*/ 2147483647 h 60"/>
              <a:gd name="T10" fmla="*/ 2147483647 w 102"/>
              <a:gd name="T11" fmla="*/ 2147483647 h 60"/>
              <a:gd name="T12" fmla="*/ 2147483647 w 102"/>
              <a:gd name="T13" fmla="*/ 2147483647 h 60"/>
              <a:gd name="T14" fmla="*/ 2147483647 w 102"/>
              <a:gd name="T15" fmla="*/ 2147483647 h 60"/>
              <a:gd name="T16" fmla="*/ 2147483647 w 102"/>
              <a:gd name="T17" fmla="*/ 2147483647 h 60"/>
              <a:gd name="T18" fmla="*/ 2147483647 w 102"/>
              <a:gd name="T19" fmla="*/ 2147483647 h 60"/>
              <a:gd name="T20" fmla="*/ 2147483647 w 102"/>
              <a:gd name="T21" fmla="*/ 2147483647 h 60"/>
              <a:gd name="T22" fmla="*/ 2147483647 w 102"/>
              <a:gd name="T23" fmla="*/ 2147483647 h 60"/>
              <a:gd name="T24" fmla="*/ 2147483647 w 102"/>
              <a:gd name="T25" fmla="*/ 2147483647 h 60"/>
              <a:gd name="T26" fmla="*/ 2147483647 w 102"/>
              <a:gd name="T27" fmla="*/ 2147483647 h 60"/>
              <a:gd name="T28" fmla="*/ 2147483647 w 102"/>
              <a:gd name="T29" fmla="*/ 2147483647 h 60"/>
              <a:gd name="T30" fmla="*/ 2147483647 w 102"/>
              <a:gd name="T31" fmla="*/ 2147483647 h 60"/>
              <a:gd name="T32" fmla="*/ 2147483647 w 102"/>
              <a:gd name="T33" fmla="*/ 2147483647 h 60"/>
              <a:gd name="T34" fmla="*/ 2147483647 w 102"/>
              <a:gd name="T35" fmla="*/ 2147483647 h 60"/>
              <a:gd name="T36" fmla="*/ 2147483647 w 102"/>
              <a:gd name="T37" fmla="*/ 2147483647 h 60"/>
              <a:gd name="T38" fmla="*/ 2147483647 w 102"/>
              <a:gd name="T39" fmla="*/ 2147483647 h 60"/>
              <a:gd name="T40" fmla="*/ 2147483647 w 102"/>
              <a:gd name="T41" fmla="*/ 2147483647 h 60"/>
              <a:gd name="T42" fmla="*/ 2147483647 w 102"/>
              <a:gd name="T43" fmla="*/ 2147483647 h 60"/>
              <a:gd name="T44" fmla="*/ 2147483647 w 102"/>
              <a:gd name="T45" fmla="*/ 2147483647 h 60"/>
              <a:gd name="T46" fmla="*/ 0 w 102"/>
              <a:gd name="T47" fmla="*/ 2147483647 h 60"/>
              <a:gd name="T48" fmla="*/ 2147483647 w 102"/>
              <a:gd name="T49" fmla="*/ 2147483647 h 60"/>
              <a:gd name="T50" fmla="*/ 2147483647 w 102"/>
              <a:gd name="T51" fmla="*/ 2147483647 h 60"/>
              <a:gd name="T52" fmla="*/ 2147483647 w 102"/>
              <a:gd name="T53" fmla="*/ 2147483647 h 60"/>
              <a:gd name="T54" fmla="*/ 2147483647 w 102"/>
              <a:gd name="T55" fmla="*/ 2147483647 h 60"/>
              <a:gd name="T56" fmla="*/ 2147483647 w 102"/>
              <a:gd name="T57" fmla="*/ 2147483647 h 60"/>
              <a:gd name="T58" fmla="*/ 2147483647 w 102"/>
              <a:gd name="T59" fmla="*/ 2147483647 h 60"/>
              <a:gd name="T60" fmla="*/ 2147483647 w 102"/>
              <a:gd name="T61" fmla="*/ 2147483647 h 60"/>
              <a:gd name="T62" fmla="*/ 2147483647 w 102"/>
              <a:gd name="T63" fmla="*/ 2147483647 h 60"/>
              <a:gd name="T64" fmla="*/ 2147483647 w 102"/>
              <a:gd name="T65" fmla="*/ 0 h 60"/>
              <a:gd name="T66" fmla="*/ 2147483647 w 102"/>
              <a:gd name="T67" fmla="*/ 0 h 60"/>
              <a:gd name="T68" fmla="*/ 2147483647 w 102"/>
              <a:gd name="T69" fmla="*/ 0 h 60"/>
              <a:gd name="T70" fmla="*/ 2147483647 w 102"/>
              <a:gd name="T71" fmla="*/ 0 h 60"/>
              <a:gd name="T72" fmla="*/ 2147483647 w 102"/>
              <a:gd name="T73" fmla="*/ 0 h 60"/>
              <a:gd name="T74" fmla="*/ 2147483647 w 102"/>
              <a:gd name="T75" fmla="*/ 0 h 60"/>
              <a:gd name="T76" fmla="*/ 2147483647 w 102"/>
              <a:gd name="T77" fmla="*/ 2147483647 h 60"/>
              <a:gd name="T78" fmla="*/ 2147483647 w 102"/>
              <a:gd name="T79" fmla="*/ 2147483647 h 60"/>
              <a:gd name="T80" fmla="*/ 2147483647 w 102"/>
              <a:gd name="T81" fmla="*/ 2147483647 h 60"/>
              <a:gd name="T82" fmla="*/ 2147483647 w 102"/>
              <a:gd name="T83" fmla="*/ 2147483647 h 60"/>
              <a:gd name="T84" fmla="*/ 2147483647 w 102"/>
              <a:gd name="T85" fmla="*/ 2147483647 h 60"/>
              <a:gd name="T86" fmla="*/ 2147483647 w 102"/>
              <a:gd name="T87" fmla="*/ 2147483647 h 60"/>
              <a:gd name="T88" fmla="*/ 2147483647 w 102"/>
              <a:gd name="T89" fmla="*/ 2147483647 h 60"/>
              <a:gd name="T90" fmla="*/ 2147483647 w 102"/>
              <a:gd name="T91" fmla="*/ 2147483647 h 60"/>
              <a:gd name="T92" fmla="*/ 2147483647 w 102"/>
              <a:gd name="T93" fmla="*/ 2147483647 h 60"/>
              <a:gd name="T94" fmla="*/ 2147483647 w 102"/>
              <a:gd name="T95" fmla="*/ 2147483647 h 60"/>
              <a:gd name="T96" fmla="*/ 2147483647 w 102"/>
              <a:gd name="T97" fmla="*/ 2147483647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1282606" y="1044216"/>
            <a:ext cx="103533" cy="95207"/>
          </a:xfrm>
          <a:custGeom>
            <a:avLst/>
            <a:gdLst>
              <a:gd name="T0" fmla="*/ 2147483647 w 86"/>
              <a:gd name="T1" fmla="*/ 2147483647 h 80"/>
              <a:gd name="T2" fmla="*/ 2147483647 w 86"/>
              <a:gd name="T3" fmla="*/ 0 h 80"/>
              <a:gd name="T4" fmla="*/ 2147483647 w 86"/>
              <a:gd name="T5" fmla="*/ 2147483647 h 80"/>
              <a:gd name="T6" fmla="*/ 2147483647 w 86"/>
              <a:gd name="T7" fmla="*/ 2147483647 h 80"/>
              <a:gd name="T8" fmla="*/ 2147483647 w 86"/>
              <a:gd name="T9" fmla="*/ 2147483647 h 80"/>
              <a:gd name="T10" fmla="*/ 2147483647 w 86"/>
              <a:gd name="T11" fmla="*/ 2147483647 h 80"/>
              <a:gd name="T12" fmla="*/ 2147483647 w 86"/>
              <a:gd name="T13" fmla="*/ 2147483647 h 80"/>
              <a:gd name="T14" fmla="*/ 2147483647 w 86"/>
              <a:gd name="T15" fmla="*/ 2147483647 h 80"/>
              <a:gd name="T16" fmla="*/ 2147483647 w 86"/>
              <a:gd name="T17" fmla="*/ 2147483647 h 80"/>
              <a:gd name="T18" fmla="*/ 2147483647 w 86"/>
              <a:gd name="T19" fmla="*/ 2147483647 h 80"/>
              <a:gd name="T20" fmla="*/ 2147483647 w 86"/>
              <a:gd name="T21" fmla="*/ 2147483647 h 80"/>
              <a:gd name="T22" fmla="*/ 2147483647 w 86"/>
              <a:gd name="T23" fmla="*/ 2147483647 h 80"/>
              <a:gd name="T24" fmla="*/ 2147483647 w 86"/>
              <a:gd name="T25" fmla="*/ 2147483647 h 80"/>
              <a:gd name="T26" fmla="*/ 2147483647 w 86"/>
              <a:gd name="T27" fmla="*/ 2147483647 h 80"/>
              <a:gd name="T28" fmla="*/ 2147483647 w 86"/>
              <a:gd name="T29" fmla="*/ 2147483647 h 80"/>
              <a:gd name="T30" fmla="*/ 2147483647 w 86"/>
              <a:gd name="T31" fmla="*/ 2147483647 h 80"/>
              <a:gd name="T32" fmla="*/ 2147483647 w 86"/>
              <a:gd name="T33" fmla="*/ 2147483647 h 80"/>
              <a:gd name="T34" fmla="*/ 2147483647 w 86"/>
              <a:gd name="T35" fmla="*/ 2147483647 h 80"/>
              <a:gd name="T36" fmla="*/ 2147483647 w 86"/>
              <a:gd name="T37" fmla="*/ 2147483647 h 80"/>
              <a:gd name="T38" fmla="*/ 2147483647 w 86"/>
              <a:gd name="T39" fmla="*/ 2147483647 h 80"/>
              <a:gd name="T40" fmla="*/ 2147483647 w 86"/>
              <a:gd name="T41" fmla="*/ 2147483647 h 80"/>
              <a:gd name="T42" fmla="*/ 2147483647 w 86"/>
              <a:gd name="T43" fmla="*/ 2147483647 h 80"/>
              <a:gd name="T44" fmla="*/ 2147483647 w 86"/>
              <a:gd name="T45" fmla="*/ 2147483647 h 80"/>
              <a:gd name="T46" fmla="*/ 2147483647 w 86"/>
              <a:gd name="T47" fmla="*/ 2147483647 h 80"/>
              <a:gd name="T48" fmla="*/ 2147483647 w 86"/>
              <a:gd name="T49" fmla="*/ 2147483647 h 80"/>
              <a:gd name="T50" fmla="*/ 2147483647 w 86"/>
              <a:gd name="T51" fmla="*/ 2147483647 h 80"/>
              <a:gd name="T52" fmla="*/ 2147483647 w 86"/>
              <a:gd name="T53" fmla="*/ 2147483647 h 80"/>
              <a:gd name="T54" fmla="*/ 2147483647 w 86"/>
              <a:gd name="T55" fmla="*/ 2147483647 h 80"/>
              <a:gd name="T56" fmla="*/ 2147483647 w 86"/>
              <a:gd name="T57" fmla="*/ 2147483647 h 80"/>
              <a:gd name="T58" fmla="*/ 2147483647 w 86"/>
              <a:gd name="T59" fmla="*/ 2147483647 h 80"/>
              <a:gd name="T60" fmla="*/ 2147483647 w 86"/>
              <a:gd name="T61" fmla="*/ 2147483647 h 80"/>
              <a:gd name="T62" fmla="*/ 2147483647 w 86"/>
              <a:gd name="T63" fmla="*/ 2147483647 h 80"/>
              <a:gd name="T64" fmla="*/ 2147483647 w 86"/>
              <a:gd name="T65" fmla="*/ 2147483647 h 80"/>
              <a:gd name="T66" fmla="*/ 2147483647 w 86"/>
              <a:gd name="T67" fmla="*/ 2147483647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5" name="Freeform 144"/>
          <p:cNvSpPr>
            <a:spLocks/>
          </p:cNvSpPr>
          <p:nvPr/>
        </p:nvSpPr>
        <p:spPr bwMode="auto">
          <a:xfrm>
            <a:off x="1387925" y="1102087"/>
            <a:ext cx="41056" cy="54139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2147483647 h 46"/>
              <a:gd name="T8" fmla="*/ 2147483647 w 34"/>
              <a:gd name="T9" fmla="*/ 2147483647 h 46"/>
              <a:gd name="T10" fmla="*/ 2147483647 w 34"/>
              <a:gd name="T11" fmla="*/ 2147483647 h 46"/>
              <a:gd name="T12" fmla="*/ 2147483647 w 34"/>
              <a:gd name="T13" fmla="*/ 2147483647 h 46"/>
              <a:gd name="T14" fmla="*/ 0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0 h 46"/>
              <a:gd name="T50" fmla="*/ 2147483647 w 34"/>
              <a:gd name="T51" fmla="*/ 0 h 46"/>
              <a:gd name="T52" fmla="*/ 2147483647 w 34"/>
              <a:gd name="T53" fmla="*/ 0 h 46"/>
              <a:gd name="T54" fmla="*/ 2147483647 w 34"/>
              <a:gd name="T55" fmla="*/ 2147483647 h 46"/>
              <a:gd name="T56" fmla="*/ 2147483647 w 34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6" name="Freeform 145"/>
          <p:cNvSpPr>
            <a:spLocks/>
          </p:cNvSpPr>
          <p:nvPr/>
        </p:nvSpPr>
        <p:spPr bwMode="auto">
          <a:xfrm>
            <a:off x="1377215" y="1027414"/>
            <a:ext cx="242767" cy="121344"/>
          </a:xfrm>
          <a:custGeom>
            <a:avLst/>
            <a:gdLst>
              <a:gd name="T0" fmla="*/ 2147483647 w 202"/>
              <a:gd name="T1" fmla="*/ 2147483647 h 100"/>
              <a:gd name="T2" fmla="*/ 2147483647 w 202"/>
              <a:gd name="T3" fmla="*/ 2147483647 h 100"/>
              <a:gd name="T4" fmla="*/ 2147483647 w 202"/>
              <a:gd name="T5" fmla="*/ 2147483647 h 100"/>
              <a:gd name="T6" fmla="*/ 2147483647 w 202"/>
              <a:gd name="T7" fmla="*/ 2147483647 h 100"/>
              <a:gd name="T8" fmla="*/ 2147483647 w 202"/>
              <a:gd name="T9" fmla="*/ 2147483647 h 100"/>
              <a:gd name="T10" fmla="*/ 2147483647 w 202"/>
              <a:gd name="T11" fmla="*/ 2147483647 h 100"/>
              <a:gd name="T12" fmla="*/ 2147483647 w 202"/>
              <a:gd name="T13" fmla="*/ 2147483647 h 100"/>
              <a:gd name="T14" fmla="*/ 2147483647 w 202"/>
              <a:gd name="T15" fmla="*/ 2147483647 h 100"/>
              <a:gd name="T16" fmla="*/ 2147483647 w 202"/>
              <a:gd name="T17" fmla="*/ 2147483647 h 100"/>
              <a:gd name="T18" fmla="*/ 2147483647 w 202"/>
              <a:gd name="T19" fmla="*/ 2147483647 h 100"/>
              <a:gd name="T20" fmla="*/ 2147483647 w 202"/>
              <a:gd name="T21" fmla="*/ 2147483647 h 100"/>
              <a:gd name="T22" fmla="*/ 2147483647 w 202"/>
              <a:gd name="T23" fmla="*/ 2147483647 h 100"/>
              <a:gd name="T24" fmla="*/ 2147483647 w 202"/>
              <a:gd name="T25" fmla="*/ 2147483647 h 100"/>
              <a:gd name="T26" fmla="*/ 2147483647 w 202"/>
              <a:gd name="T27" fmla="*/ 2147483647 h 100"/>
              <a:gd name="T28" fmla="*/ 2147483647 w 202"/>
              <a:gd name="T29" fmla="*/ 2147483647 h 100"/>
              <a:gd name="T30" fmla="*/ 2147483647 w 202"/>
              <a:gd name="T31" fmla="*/ 2147483647 h 100"/>
              <a:gd name="T32" fmla="*/ 2147483647 w 202"/>
              <a:gd name="T33" fmla="*/ 2147483647 h 100"/>
              <a:gd name="T34" fmla="*/ 2147483647 w 202"/>
              <a:gd name="T35" fmla="*/ 2147483647 h 100"/>
              <a:gd name="T36" fmla="*/ 2147483647 w 202"/>
              <a:gd name="T37" fmla="*/ 2147483647 h 100"/>
              <a:gd name="T38" fmla="*/ 2147483647 w 202"/>
              <a:gd name="T39" fmla="*/ 2147483647 h 100"/>
              <a:gd name="T40" fmla="*/ 2147483647 w 202"/>
              <a:gd name="T41" fmla="*/ 2147483647 h 100"/>
              <a:gd name="T42" fmla="*/ 2147483647 w 202"/>
              <a:gd name="T43" fmla="*/ 2147483647 h 100"/>
              <a:gd name="T44" fmla="*/ 2147483647 w 202"/>
              <a:gd name="T45" fmla="*/ 2147483647 h 100"/>
              <a:gd name="T46" fmla="*/ 2147483647 w 202"/>
              <a:gd name="T47" fmla="*/ 2147483647 h 100"/>
              <a:gd name="T48" fmla="*/ 2147483647 w 202"/>
              <a:gd name="T49" fmla="*/ 2147483647 h 100"/>
              <a:gd name="T50" fmla="*/ 2147483647 w 202"/>
              <a:gd name="T51" fmla="*/ 2147483647 h 100"/>
              <a:gd name="T52" fmla="*/ 2147483647 w 202"/>
              <a:gd name="T53" fmla="*/ 2147483647 h 100"/>
              <a:gd name="T54" fmla="*/ 0 w 202"/>
              <a:gd name="T55" fmla="*/ 2147483647 h 100"/>
              <a:gd name="T56" fmla="*/ 2147483647 w 202"/>
              <a:gd name="T57" fmla="*/ 2147483647 h 100"/>
              <a:gd name="T58" fmla="*/ 2147483647 w 202"/>
              <a:gd name="T59" fmla="*/ 0 h 100"/>
              <a:gd name="T60" fmla="*/ 2147483647 w 202"/>
              <a:gd name="T61" fmla="*/ 2147483647 h 100"/>
              <a:gd name="T62" fmla="*/ 2147483647 w 202"/>
              <a:gd name="T63" fmla="*/ 2147483647 h 100"/>
              <a:gd name="T64" fmla="*/ 2147483647 w 202"/>
              <a:gd name="T65" fmla="*/ 2147483647 h 100"/>
              <a:gd name="T66" fmla="*/ 2147483647 w 202"/>
              <a:gd name="T67" fmla="*/ 2147483647 h 100"/>
              <a:gd name="T68" fmla="*/ 2147483647 w 202"/>
              <a:gd name="T69" fmla="*/ 2147483647 h 100"/>
              <a:gd name="T70" fmla="*/ 2147483647 w 202"/>
              <a:gd name="T71" fmla="*/ 2147483647 h 100"/>
              <a:gd name="T72" fmla="*/ 2147483647 w 202"/>
              <a:gd name="T73" fmla="*/ 2147483647 h 100"/>
              <a:gd name="T74" fmla="*/ 2147483647 w 202"/>
              <a:gd name="T75" fmla="*/ 2147483647 h 100"/>
              <a:gd name="T76" fmla="*/ 2147483647 w 202"/>
              <a:gd name="T77" fmla="*/ 2147483647 h 100"/>
              <a:gd name="T78" fmla="*/ 2147483647 w 202"/>
              <a:gd name="T79" fmla="*/ 2147483647 h 100"/>
              <a:gd name="T80" fmla="*/ 2147483647 w 202"/>
              <a:gd name="T81" fmla="*/ 2147483647 h 100"/>
              <a:gd name="T82" fmla="*/ 2147483647 w 202"/>
              <a:gd name="T83" fmla="*/ 2147483647 h 100"/>
              <a:gd name="T84" fmla="*/ 2147483647 w 202"/>
              <a:gd name="T85" fmla="*/ 2147483647 h 100"/>
              <a:gd name="T86" fmla="*/ 2147483647 w 202"/>
              <a:gd name="T87" fmla="*/ 2147483647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7" name="Freeform 146"/>
          <p:cNvSpPr>
            <a:spLocks/>
          </p:cNvSpPr>
          <p:nvPr/>
        </p:nvSpPr>
        <p:spPr bwMode="auto">
          <a:xfrm>
            <a:off x="1186213" y="950874"/>
            <a:ext cx="49981" cy="44804"/>
          </a:xfrm>
          <a:custGeom>
            <a:avLst/>
            <a:gdLst>
              <a:gd name="T0" fmla="*/ 2147483647 w 40"/>
              <a:gd name="T1" fmla="*/ 2147483647 h 37"/>
              <a:gd name="T2" fmla="*/ 2147483647 w 40"/>
              <a:gd name="T3" fmla="*/ 2147483647 h 37"/>
              <a:gd name="T4" fmla="*/ 2147483647 w 40"/>
              <a:gd name="T5" fmla="*/ 2147483647 h 37"/>
              <a:gd name="T6" fmla="*/ 2147483647 w 40"/>
              <a:gd name="T7" fmla="*/ 2147483647 h 37"/>
              <a:gd name="T8" fmla="*/ 2147483647 w 40"/>
              <a:gd name="T9" fmla="*/ 2147483647 h 37"/>
              <a:gd name="T10" fmla="*/ 2147483647 w 40"/>
              <a:gd name="T11" fmla="*/ 2147483647 h 37"/>
              <a:gd name="T12" fmla="*/ 2147483647 w 40"/>
              <a:gd name="T13" fmla="*/ 2147483647 h 37"/>
              <a:gd name="T14" fmla="*/ 2147483647 w 40"/>
              <a:gd name="T15" fmla="*/ 2147483647 h 37"/>
              <a:gd name="T16" fmla="*/ 2147483647 w 40"/>
              <a:gd name="T17" fmla="*/ 2147483647 h 37"/>
              <a:gd name="T18" fmla="*/ 2147483647 w 40"/>
              <a:gd name="T19" fmla="*/ 2147483647 h 37"/>
              <a:gd name="T20" fmla="*/ 2147483647 w 40"/>
              <a:gd name="T21" fmla="*/ 2147483647 h 37"/>
              <a:gd name="T22" fmla="*/ 2147483647 w 40"/>
              <a:gd name="T23" fmla="*/ 2147483647 h 37"/>
              <a:gd name="T24" fmla="*/ 2147483647 w 40"/>
              <a:gd name="T25" fmla="*/ 2147483647 h 37"/>
              <a:gd name="T26" fmla="*/ 2147483647 w 40"/>
              <a:gd name="T27" fmla="*/ 2147483647 h 37"/>
              <a:gd name="T28" fmla="*/ 0 w 40"/>
              <a:gd name="T29" fmla="*/ 2147483647 h 37"/>
              <a:gd name="T30" fmla="*/ 2147483647 w 40"/>
              <a:gd name="T31" fmla="*/ 2147483647 h 37"/>
              <a:gd name="T32" fmla="*/ 2147483647 w 40"/>
              <a:gd name="T33" fmla="*/ 2147483647 h 37"/>
              <a:gd name="T34" fmla="*/ 2147483647 w 40"/>
              <a:gd name="T35" fmla="*/ 2147483647 h 37"/>
              <a:gd name="T36" fmla="*/ 2147483647 w 40"/>
              <a:gd name="T37" fmla="*/ 2147483647 h 37"/>
              <a:gd name="T38" fmla="*/ 2147483647 w 40"/>
              <a:gd name="T39" fmla="*/ 0 h 37"/>
              <a:gd name="T40" fmla="*/ 2147483647 w 40"/>
              <a:gd name="T41" fmla="*/ 2147483647 h 37"/>
              <a:gd name="T42" fmla="*/ 2147483647 w 40"/>
              <a:gd name="T43" fmla="*/ 2147483647 h 37"/>
              <a:gd name="T44" fmla="*/ 2147483647 w 40"/>
              <a:gd name="T45" fmla="*/ 2147483647 h 37"/>
              <a:gd name="T46" fmla="*/ 2147483647 w 40"/>
              <a:gd name="T47" fmla="*/ 2147483647 h 37"/>
              <a:gd name="T48" fmla="*/ 2147483647 w 40"/>
              <a:gd name="T49" fmla="*/ 2147483647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8" name="Freeform 147"/>
          <p:cNvSpPr>
            <a:spLocks/>
          </p:cNvSpPr>
          <p:nvPr/>
        </p:nvSpPr>
        <p:spPr bwMode="auto">
          <a:xfrm flipV="1">
            <a:off x="1377215" y="667118"/>
            <a:ext cx="242767" cy="380832"/>
          </a:xfrm>
          <a:custGeom>
            <a:avLst/>
            <a:gdLst>
              <a:gd name="T0" fmla="*/ 2147483647 w 201"/>
              <a:gd name="T1" fmla="*/ 2147483647 h 319"/>
              <a:gd name="T2" fmla="*/ 2147483647 w 201"/>
              <a:gd name="T3" fmla="*/ 2147483647 h 319"/>
              <a:gd name="T4" fmla="*/ 2147483647 w 201"/>
              <a:gd name="T5" fmla="*/ 2147483647 h 319"/>
              <a:gd name="T6" fmla="*/ 2147483647 w 201"/>
              <a:gd name="T7" fmla="*/ 2147483647 h 319"/>
              <a:gd name="T8" fmla="*/ 2147483647 w 201"/>
              <a:gd name="T9" fmla="*/ 2147483647 h 319"/>
              <a:gd name="T10" fmla="*/ 2147483647 w 201"/>
              <a:gd name="T11" fmla="*/ 2147483647 h 319"/>
              <a:gd name="T12" fmla="*/ 2147483647 w 201"/>
              <a:gd name="T13" fmla="*/ 2147483647 h 319"/>
              <a:gd name="T14" fmla="*/ 2147483647 w 201"/>
              <a:gd name="T15" fmla="*/ 2147483647 h 319"/>
              <a:gd name="T16" fmla="*/ 2147483647 w 201"/>
              <a:gd name="T17" fmla="*/ 2147483647 h 319"/>
              <a:gd name="T18" fmla="*/ 2147483647 w 201"/>
              <a:gd name="T19" fmla="*/ 2147483647 h 319"/>
              <a:gd name="T20" fmla="*/ 2147483647 w 201"/>
              <a:gd name="T21" fmla="*/ 2147483647 h 319"/>
              <a:gd name="T22" fmla="*/ 2147483647 w 201"/>
              <a:gd name="T23" fmla="*/ 2147483647 h 319"/>
              <a:gd name="T24" fmla="*/ 2147483647 w 201"/>
              <a:gd name="T25" fmla="*/ 2147483647 h 319"/>
              <a:gd name="T26" fmla="*/ 2147483647 w 201"/>
              <a:gd name="T27" fmla="*/ 2147483647 h 319"/>
              <a:gd name="T28" fmla="*/ 2147483647 w 201"/>
              <a:gd name="T29" fmla="*/ 2147483647 h 319"/>
              <a:gd name="T30" fmla="*/ 2147483647 w 201"/>
              <a:gd name="T31" fmla="*/ 2147483647 h 319"/>
              <a:gd name="T32" fmla="*/ 2147483647 w 201"/>
              <a:gd name="T33" fmla="*/ 2147483647 h 319"/>
              <a:gd name="T34" fmla="*/ 2147483647 w 201"/>
              <a:gd name="T35" fmla="*/ 2147483647 h 319"/>
              <a:gd name="T36" fmla="*/ 2147483647 w 201"/>
              <a:gd name="T37" fmla="*/ 2147483647 h 319"/>
              <a:gd name="T38" fmla="*/ 2147483647 w 201"/>
              <a:gd name="T39" fmla="*/ 2147483647 h 319"/>
              <a:gd name="T40" fmla="*/ 2147483647 w 201"/>
              <a:gd name="T41" fmla="*/ 2147483647 h 319"/>
              <a:gd name="T42" fmla="*/ 2147483647 w 201"/>
              <a:gd name="T43" fmla="*/ 2147483647 h 319"/>
              <a:gd name="T44" fmla="*/ 2147483647 w 201"/>
              <a:gd name="T45" fmla="*/ 2147483647 h 319"/>
              <a:gd name="T46" fmla="*/ 2147483647 w 201"/>
              <a:gd name="T47" fmla="*/ 2147483647 h 319"/>
              <a:gd name="T48" fmla="*/ 2147483647 w 201"/>
              <a:gd name="T49" fmla="*/ 2147483647 h 319"/>
              <a:gd name="T50" fmla="*/ 2147483647 w 201"/>
              <a:gd name="T51" fmla="*/ 0 h 319"/>
              <a:gd name="T52" fmla="*/ 2147483647 w 201"/>
              <a:gd name="T53" fmla="*/ 2147483647 h 319"/>
              <a:gd name="T54" fmla="*/ 2147483647 w 201"/>
              <a:gd name="T55" fmla="*/ 2147483647 h 319"/>
              <a:gd name="T56" fmla="*/ 2147483647 w 201"/>
              <a:gd name="T57" fmla="*/ 2147483647 h 319"/>
              <a:gd name="T58" fmla="*/ 2147483647 w 201"/>
              <a:gd name="T59" fmla="*/ 2147483647 h 319"/>
              <a:gd name="T60" fmla="*/ 2147483647 w 201"/>
              <a:gd name="T61" fmla="*/ 2147483647 h 319"/>
              <a:gd name="T62" fmla="*/ 2147483647 w 201"/>
              <a:gd name="T63" fmla="*/ 2147483647 h 319"/>
              <a:gd name="T64" fmla="*/ 2147483647 w 201"/>
              <a:gd name="T65" fmla="*/ 2147483647 h 319"/>
              <a:gd name="T66" fmla="*/ 2147483647 w 201"/>
              <a:gd name="T67" fmla="*/ 2147483647 h 319"/>
              <a:gd name="T68" fmla="*/ 2147483647 w 201"/>
              <a:gd name="T69" fmla="*/ 2147483647 h 319"/>
              <a:gd name="T70" fmla="*/ 2147483647 w 201"/>
              <a:gd name="T71" fmla="*/ 2147483647 h 319"/>
              <a:gd name="T72" fmla="*/ 2147483647 w 201"/>
              <a:gd name="T73" fmla="*/ 2147483647 h 319"/>
              <a:gd name="T74" fmla="*/ 2147483647 w 201"/>
              <a:gd name="T75" fmla="*/ 2147483647 h 319"/>
              <a:gd name="T76" fmla="*/ 2147483647 w 201"/>
              <a:gd name="T77" fmla="*/ 2147483647 h 319"/>
              <a:gd name="T78" fmla="*/ 2147483647 w 201"/>
              <a:gd name="T79" fmla="*/ 2147483647 h 319"/>
              <a:gd name="T80" fmla="*/ 2147483647 w 201"/>
              <a:gd name="T81" fmla="*/ 2147483647 h 319"/>
              <a:gd name="T82" fmla="*/ 2147483647 w 201"/>
              <a:gd name="T83" fmla="*/ 2147483647 h 319"/>
              <a:gd name="T84" fmla="*/ 2147483647 w 201"/>
              <a:gd name="T85" fmla="*/ 2147483647 h 319"/>
              <a:gd name="T86" fmla="*/ 0 w 201"/>
              <a:gd name="T87" fmla="*/ 2147483647 h 319"/>
              <a:gd name="T88" fmla="*/ 2147483647 w 201"/>
              <a:gd name="T89" fmla="*/ 2147483647 h 319"/>
              <a:gd name="T90" fmla="*/ 2147483647 w 201"/>
              <a:gd name="T91" fmla="*/ 2147483647 h 319"/>
              <a:gd name="T92" fmla="*/ 2147483647 w 201"/>
              <a:gd name="T93" fmla="*/ 2147483647 h 319"/>
              <a:gd name="T94" fmla="*/ 2147483647 w 201"/>
              <a:gd name="T95" fmla="*/ 2147483647 h 319"/>
              <a:gd name="T96" fmla="*/ 2147483647 w 201"/>
              <a:gd name="T97" fmla="*/ 2147483647 h 319"/>
              <a:gd name="T98" fmla="*/ 2147483647 w 201"/>
              <a:gd name="T99" fmla="*/ 2147483647 h 319"/>
              <a:gd name="T100" fmla="*/ 2147483647 w 201"/>
              <a:gd name="T101" fmla="*/ 2147483647 h 319"/>
              <a:gd name="T102" fmla="*/ 2147483647 w 201"/>
              <a:gd name="T103" fmla="*/ 2147483647 h 319"/>
              <a:gd name="T104" fmla="*/ 2147483647 w 201"/>
              <a:gd name="T105" fmla="*/ 2147483647 h 319"/>
              <a:gd name="T106" fmla="*/ 2147483647 w 201"/>
              <a:gd name="T107" fmla="*/ 2147483647 h 319"/>
              <a:gd name="T108" fmla="*/ 2147483647 w 201"/>
              <a:gd name="T109" fmla="*/ 2147483647 h 319"/>
              <a:gd name="T110" fmla="*/ 2147483647 w 201"/>
              <a:gd name="T111" fmla="*/ 2147483647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9" name="Freeform 148"/>
          <p:cNvSpPr>
            <a:spLocks/>
          </p:cNvSpPr>
          <p:nvPr/>
        </p:nvSpPr>
        <p:spPr bwMode="auto">
          <a:xfrm>
            <a:off x="1382570" y="982610"/>
            <a:ext cx="41057" cy="20536"/>
          </a:xfrm>
          <a:custGeom>
            <a:avLst/>
            <a:gdLst>
              <a:gd name="T0" fmla="*/ 2147483647 w 34"/>
              <a:gd name="T1" fmla="*/ 0 h 18"/>
              <a:gd name="T2" fmla="*/ 2147483647 w 34"/>
              <a:gd name="T3" fmla="*/ 2147483647 h 18"/>
              <a:gd name="T4" fmla="*/ 2147483647 w 34"/>
              <a:gd name="T5" fmla="*/ 2147483647 h 18"/>
              <a:gd name="T6" fmla="*/ 2147483647 w 34"/>
              <a:gd name="T7" fmla="*/ 2147483647 h 18"/>
              <a:gd name="T8" fmla="*/ 2147483647 w 34"/>
              <a:gd name="T9" fmla="*/ 2147483647 h 18"/>
              <a:gd name="T10" fmla="*/ 2147483647 w 34"/>
              <a:gd name="T11" fmla="*/ 2147483647 h 18"/>
              <a:gd name="T12" fmla="*/ 2147483647 w 34"/>
              <a:gd name="T13" fmla="*/ 2147483647 h 18"/>
              <a:gd name="T14" fmla="*/ 2147483647 w 34"/>
              <a:gd name="T15" fmla="*/ 2147483647 h 18"/>
              <a:gd name="T16" fmla="*/ 2147483647 w 34"/>
              <a:gd name="T17" fmla="*/ 2147483647 h 18"/>
              <a:gd name="T18" fmla="*/ 2147483647 w 34"/>
              <a:gd name="T19" fmla="*/ 2147483647 h 18"/>
              <a:gd name="T20" fmla="*/ 0 w 34"/>
              <a:gd name="T21" fmla="*/ 2147483647 h 18"/>
              <a:gd name="T22" fmla="*/ 0 w 34"/>
              <a:gd name="T23" fmla="*/ 2147483647 h 18"/>
              <a:gd name="T24" fmla="*/ 2147483647 w 34"/>
              <a:gd name="T25" fmla="*/ 2147483647 h 18"/>
              <a:gd name="T26" fmla="*/ 2147483647 w 34"/>
              <a:gd name="T27" fmla="*/ 2147483647 h 18"/>
              <a:gd name="T28" fmla="*/ 2147483647 w 34"/>
              <a:gd name="T29" fmla="*/ 2147483647 h 18"/>
              <a:gd name="T30" fmla="*/ 2147483647 w 34"/>
              <a:gd name="T31" fmla="*/ 2147483647 h 18"/>
              <a:gd name="T32" fmla="*/ 2147483647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0" name="Freeform 149"/>
          <p:cNvSpPr>
            <a:spLocks/>
          </p:cNvSpPr>
          <p:nvPr/>
        </p:nvSpPr>
        <p:spPr bwMode="auto">
          <a:xfrm>
            <a:off x="1361149" y="928473"/>
            <a:ext cx="37487" cy="56005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0 h 46"/>
              <a:gd name="T8" fmla="*/ 2147483647 w 34"/>
              <a:gd name="T9" fmla="*/ 0 h 46"/>
              <a:gd name="T10" fmla="*/ 2147483647 w 34"/>
              <a:gd name="T11" fmla="*/ 2147483647 h 46"/>
              <a:gd name="T12" fmla="*/ 0 w 34"/>
              <a:gd name="T13" fmla="*/ 2147483647 h 46"/>
              <a:gd name="T14" fmla="*/ 2147483647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2147483647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1" name="Freeform 150"/>
          <p:cNvSpPr>
            <a:spLocks/>
          </p:cNvSpPr>
          <p:nvPr/>
        </p:nvSpPr>
        <p:spPr bwMode="auto">
          <a:xfrm>
            <a:off x="1286177" y="902337"/>
            <a:ext cx="67833" cy="80273"/>
          </a:xfrm>
          <a:custGeom>
            <a:avLst/>
            <a:gdLst>
              <a:gd name="T0" fmla="*/ 2147483647 w 58"/>
              <a:gd name="T1" fmla="*/ 2147483647 h 67"/>
              <a:gd name="T2" fmla="*/ 2147483647 w 58"/>
              <a:gd name="T3" fmla="*/ 2147483647 h 67"/>
              <a:gd name="T4" fmla="*/ 2147483647 w 58"/>
              <a:gd name="T5" fmla="*/ 2147483647 h 67"/>
              <a:gd name="T6" fmla="*/ 2147483647 w 58"/>
              <a:gd name="T7" fmla="*/ 2147483647 h 67"/>
              <a:gd name="T8" fmla="*/ 2147483647 w 58"/>
              <a:gd name="T9" fmla="*/ 2147483647 h 67"/>
              <a:gd name="T10" fmla="*/ 2147483647 w 58"/>
              <a:gd name="T11" fmla="*/ 2147483647 h 67"/>
              <a:gd name="T12" fmla="*/ 2147483647 w 58"/>
              <a:gd name="T13" fmla="*/ 2147483647 h 67"/>
              <a:gd name="T14" fmla="*/ 2147483647 w 58"/>
              <a:gd name="T15" fmla="*/ 2147483647 h 67"/>
              <a:gd name="T16" fmla="*/ 2147483647 w 58"/>
              <a:gd name="T17" fmla="*/ 2147483647 h 67"/>
              <a:gd name="T18" fmla="*/ 2147483647 w 58"/>
              <a:gd name="T19" fmla="*/ 2147483647 h 67"/>
              <a:gd name="T20" fmla="*/ 2147483647 w 58"/>
              <a:gd name="T21" fmla="*/ 2147483647 h 67"/>
              <a:gd name="T22" fmla="*/ 2147483647 w 58"/>
              <a:gd name="T23" fmla="*/ 2147483647 h 67"/>
              <a:gd name="T24" fmla="*/ 2147483647 w 58"/>
              <a:gd name="T25" fmla="*/ 2147483647 h 67"/>
              <a:gd name="T26" fmla="*/ 2147483647 w 58"/>
              <a:gd name="T27" fmla="*/ 2147483647 h 67"/>
              <a:gd name="T28" fmla="*/ 2147483647 w 58"/>
              <a:gd name="T29" fmla="*/ 2147483647 h 67"/>
              <a:gd name="T30" fmla="*/ 2147483647 w 58"/>
              <a:gd name="T31" fmla="*/ 2147483647 h 67"/>
              <a:gd name="T32" fmla="*/ 2147483647 w 58"/>
              <a:gd name="T33" fmla="*/ 2147483647 h 67"/>
              <a:gd name="T34" fmla="*/ 2147483647 w 58"/>
              <a:gd name="T35" fmla="*/ 2147483647 h 67"/>
              <a:gd name="T36" fmla="*/ 2147483647 w 58"/>
              <a:gd name="T37" fmla="*/ 2147483647 h 67"/>
              <a:gd name="T38" fmla="*/ 2147483647 w 58"/>
              <a:gd name="T39" fmla="*/ 2147483647 h 67"/>
              <a:gd name="T40" fmla="*/ 2147483647 w 58"/>
              <a:gd name="T41" fmla="*/ 2147483647 h 67"/>
              <a:gd name="T42" fmla="*/ 2147483647 w 58"/>
              <a:gd name="T43" fmla="*/ 2147483647 h 67"/>
              <a:gd name="T44" fmla="*/ 2147483647 w 58"/>
              <a:gd name="T45" fmla="*/ 2147483647 h 67"/>
              <a:gd name="T46" fmla="*/ 0 w 58"/>
              <a:gd name="T47" fmla="*/ 2147483647 h 67"/>
              <a:gd name="T48" fmla="*/ 2147483647 w 58"/>
              <a:gd name="T49" fmla="*/ 0 h 67"/>
              <a:gd name="T50" fmla="*/ 2147483647 w 58"/>
              <a:gd name="T51" fmla="*/ 0 h 67"/>
              <a:gd name="T52" fmla="*/ 2147483647 w 58"/>
              <a:gd name="T53" fmla="*/ 0 h 67"/>
              <a:gd name="T54" fmla="*/ 2147483647 w 58"/>
              <a:gd name="T55" fmla="*/ 2147483647 h 67"/>
              <a:gd name="T56" fmla="*/ 2147483647 w 58"/>
              <a:gd name="T57" fmla="*/ 2147483647 h 67"/>
              <a:gd name="T58" fmla="*/ 2147483647 w 58"/>
              <a:gd name="T59" fmla="*/ 2147483647 h 67"/>
              <a:gd name="T60" fmla="*/ 2147483647 w 58"/>
              <a:gd name="T61" fmla="*/ 2147483647 h 67"/>
              <a:gd name="T62" fmla="*/ 2147483647 w 58"/>
              <a:gd name="T63" fmla="*/ 2147483647 h 67"/>
              <a:gd name="T64" fmla="*/ 2147483647 w 58"/>
              <a:gd name="T65" fmla="*/ 2147483647 h 67"/>
              <a:gd name="T66" fmla="*/ 2147483647 w 58"/>
              <a:gd name="T67" fmla="*/ 2147483647 h 67"/>
              <a:gd name="T68" fmla="*/ 2147483647 w 58"/>
              <a:gd name="T69" fmla="*/ 2147483647 h 67"/>
              <a:gd name="T70" fmla="*/ 2147483647 w 58"/>
              <a:gd name="T71" fmla="*/ 2147483647 h 67"/>
              <a:gd name="T72" fmla="*/ 2147483647 w 58"/>
              <a:gd name="T73" fmla="*/ 2147483647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2" name="Freeform 151"/>
          <p:cNvSpPr>
            <a:spLocks/>
          </p:cNvSpPr>
          <p:nvPr/>
        </p:nvSpPr>
        <p:spPr bwMode="auto">
          <a:xfrm>
            <a:off x="1013063" y="1193562"/>
            <a:ext cx="303460" cy="276290"/>
          </a:xfrm>
          <a:custGeom>
            <a:avLst/>
            <a:gdLst>
              <a:gd name="T0" fmla="*/ 2147483647 w 249"/>
              <a:gd name="T1" fmla="*/ 2147483647 h 231"/>
              <a:gd name="T2" fmla="*/ 2147483647 w 249"/>
              <a:gd name="T3" fmla="*/ 2147483647 h 231"/>
              <a:gd name="T4" fmla="*/ 2147483647 w 249"/>
              <a:gd name="T5" fmla="*/ 2147483647 h 231"/>
              <a:gd name="T6" fmla="*/ 2147483647 w 249"/>
              <a:gd name="T7" fmla="*/ 2147483647 h 231"/>
              <a:gd name="T8" fmla="*/ 2147483647 w 249"/>
              <a:gd name="T9" fmla="*/ 2147483647 h 231"/>
              <a:gd name="T10" fmla="*/ 2147483647 w 249"/>
              <a:gd name="T11" fmla="*/ 2147483647 h 231"/>
              <a:gd name="T12" fmla="*/ 2147483647 w 249"/>
              <a:gd name="T13" fmla="*/ 2147483647 h 231"/>
              <a:gd name="T14" fmla="*/ 2147483647 w 249"/>
              <a:gd name="T15" fmla="*/ 2147483647 h 231"/>
              <a:gd name="T16" fmla="*/ 2147483647 w 249"/>
              <a:gd name="T17" fmla="*/ 2147483647 h 231"/>
              <a:gd name="T18" fmla="*/ 2147483647 w 249"/>
              <a:gd name="T19" fmla="*/ 2147483647 h 231"/>
              <a:gd name="T20" fmla="*/ 2147483647 w 249"/>
              <a:gd name="T21" fmla="*/ 2147483647 h 231"/>
              <a:gd name="T22" fmla="*/ 2147483647 w 249"/>
              <a:gd name="T23" fmla="*/ 2147483647 h 231"/>
              <a:gd name="T24" fmla="*/ 2147483647 w 249"/>
              <a:gd name="T25" fmla="*/ 2147483647 h 231"/>
              <a:gd name="T26" fmla="*/ 2147483647 w 249"/>
              <a:gd name="T27" fmla="*/ 2147483647 h 231"/>
              <a:gd name="T28" fmla="*/ 2147483647 w 249"/>
              <a:gd name="T29" fmla="*/ 2147483647 h 231"/>
              <a:gd name="T30" fmla="*/ 2147483647 w 249"/>
              <a:gd name="T31" fmla="*/ 2147483647 h 231"/>
              <a:gd name="T32" fmla="*/ 2147483647 w 249"/>
              <a:gd name="T33" fmla="*/ 2147483647 h 231"/>
              <a:gd name="T34" fmla="*/ 2147483647 w 249"/>
              <a:gd name="T35" fmla="*/ 2147483647 h 231"/>
              <a:gd name="T36" fmla="*/ 2147483647 w 249"/>
              <a:gd name="T37" fmla="*/ 2147483647 h 231"/>
              <a:gd name="T38" fmla="*/ 2147483647 w 249"/>
              <a:gd name="T39" fmla="*/ 2147483647 h 231"/>
              <a:gd name="T40" fmla="*/ 2147483647 w 249"/>
              <a:gd name="T41" fmla="*/ 2147483647 h 231"/>
              <a:gd name="T42" fmla="*/ 2147483647 w 249"/>
              <a:gd name="T43" fmla="*/ 2147483647 h 231"/>
              <a:gd name="T44" fmla="*/ 2147483647 w 249"/>
              <a:gd name="T45" fmla="*/ 2147483647 h 231"/>
              <a:gd name="T46" fmla="*/ 2147483647 w 249"/>
              <a:gd name="T47" fmla="*/ 2147483647 h 231"/>
              <a:gd name="T48" fmla="*/ 2147483647 w 249"/>
              <a:gd name="T49" fmla="*/ 2147483647 h 231"/>
              <a:gd name="T50" fmla="*/ 2147483647 w 249"/>
              <a:gd name="T51" fmla="*/ 2147483647 h 231"/>
              <a:gd name="T52" fmla="*/ 2147483647 w 249"/>
              <a:gd name="T53" fmla="*/ 2147483647 h 231"/>
              <a:gd name="T54" fmla="*/ 2147483647 w 249"/>
              <a:gd name="T55" fmla="*/ 2147483647 h 231"/>
              <a:gd name="T56" fmla="*/ 2147483647 w 249"/>
              <a:gd name="T57" fmla="*/ 2147483647 h 231"/>
              <a:gd name="T58" fmla="*/ 2147483647 w 249"/>
              <a:gd name="T59" fmla="*/ 2147483647 h 231"/>
              <a:gd name="T60" fmla="*/ 2147483647 w 249"/>
              <a:gd name="T61" fmla="*/ 2147483647 h 231"/>
              <a:gd name="T62" fmla="*/ 2147483647 w 249"/>
              <a:gd name="T63" fmla="*/ 2147483647 h 231"/>
              <a:gd name="T64" fmla="*/ 2147483647 w 249"/>
              <a:gd name="T65" fmla="*/ 2147483647 h 231"/>
              <a:gd name="T66" fmla="*/ 2147483647 w 249"/>
              <a:gd name="T67" fmla="*/ 2147483647 h 231"/>
              <a:gd name="T68" fmla="*/ 2147483647 w 249"/>
              <a:gd name="T69" fmla="*/ 2147483647 h 231"/>
              <a:gd name="T70" fmla="*/ 2147483647 w 249"/>
              <a:gd name="T71" fmla="*/ 2147483647 h 231"/>
              <a:gd name="T72" fmla="*/ 2147483647 w 249"/>
              <a:gd name="T73" fmla="*/ 2147483647 h 231"/>
              <a:gd name="T74" fmla="*/ 2147483647 w 249"/>
              <a:gd name="T75" fmla="*/ 2147483647 h 231"/>
              <a:gd name="T76" fmla="*/ 2147483647 w 249"/>
              <a:gd name="T77" fmla="*/ 2147483647 h 231"/>
              <a:gd name="T78" fmla="*/ 2147483647 w 249"/>
              <a:gd name="T79" fmla="*/ 2147483647 h 231"/>
              <a:gd name="T80" fmla="*/ 2147483647 w 249"/>
              <a:gd name="T81" fmla="*/ 2147483647 h 231"/>
              <a:gd name="T82" fmla="*/ 2147483647 w 249"/>
              <a:gd name="T83" fmla="*/ 2147483647 h 231"/>
              <a:gd name="T84" fmla="*/ 2147483647 w 249"/>
              <a:gd name="T85" fmla="*/ 2147483647 h 231"/>
              <a:gd name="T86" fmla="*/ 2147483647 w 249"/>
              <a:gd name="T87" fmla="*/ 2147483647 h 231"/>
              <a:gd name="T88" fmla="*/ 2147483647 w 249"/>
              <a:gd name="T89" fmla="*/ 2147483647 h 231"/>
              <a:gd name="T90" fmla="*/ 2147483647 w 249"/>
              <a:gd name="T91" fmla="*/ 2147483647 h 231"/>
              <a:gd name="T92" fmla="*/ 2147483647 w 249"/>
              <a:gd name="T93" fmla="*/ 2147483647 h 231"/>
              <a:gd name="T94" fmla="*/ 2147483647 w 249"/>
              <a:gd name="T95" fmla="*/ 2147483647 h 231"/>
              <a:gd name="T96" fmla="*/ 2147483647 w 249"/>
              <a:gd name="T97" fmla="*/ 2147483647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3" name="Freeform 152"/>
          <p:cNvSpPr>
            <a:spLocks/>
          </p:cNvSpPr>
          <p:nvPr/>
        </p:nvSpPr>
        <p:spPr bwMode="auto">
          <a:xfrm>
            <a:off x="2169780" y="3704441"/>
            <a:ext cx="41056" cy="22402"/>
          </a:xfrm>
          <a:custGeom>
            <a:avLst/>
            <a:gdLst>
              <a:gd name="T0" fmla="*/ 2147483647 w 23"/>
              <a:gd name="T1" fmla="*/ 0 h 18"/>
              <a:gd name="T2" fmla="*/ 2147483647 w 23"/>
              <a:gd name="T3" fmla="*/ 2147483647 h 18"/>
              <a:gd name="T4" fmla="*/ 2147483647 w 23"/>
              <a:gd name="T5" fmla="*/ 2147483647 h 18"/>
              <a:gd name="T6" fmla="*/ 0 w 23"/>
              <a:gd name="T7" fmla="*/ 2147483647 h 18"/>
              <a:gd name="T8" fmla="*/ 2147483647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635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4" name="Freeform 153"/>
          <p:cNvSpPr>
            <a:spLocks/>
          </p:cNvSpPr>
          <p:nvPr/>
        </p:nvSpPr>
        <p:spPr bwMode="auto">
          <a:xfrm>
            <a:off x="3342562" y="1619198"/>
            <a:ext cx="148161" cy="59739"/>
          </a:xfrm>
          <a:custGeom>
            <a:avLst/>
            <a:gdLst>
              <a:gd name="T0" fmla="*/ 2147483647 w 114"/>
              <a:gd name="T1" fmla="*/ 0 h 54"/>
              <a:gd name="T2" fmla="*/ 2147483647 w 114"/>
              <a:gd name="T3" fmla="*/ 2147483647 h 54"/>
              <a:gd name="T4" fmla="*/ 2147483647 w 114"/>
              <a:gd name="T5" fmla="*/ 2147483647 h 54"/>
              <a:gd name="T6" fmla="*/ 2147483647 w 114"/>
              <a:gd name="T7" fmla="*/ 0 h 54"/>
              <a:gd name="T8" fmla="*/ 2147483647 w 114"/>
              <a:gd name="T9" fmla="*/ 2147483647 h 54"/>
              <a:gd name="T10" fmla="*/ 2147483647 w 114"/>
              <a:gd name="T11" fmla="*/ 2147483647 h 54"/>
              <a:gd name="T12" fmla="*/ 2147483647 w 114"/>
              <a:gd name="T13" fmla="*/ 2147483647 h 54"/>
              <a:gd name="T14" fmla="*/ 2147483647 w 114"/>
              <a:gd name="T15" fmla="*/ 2147483647 h 54"/>
              <a:gd name="T16" fmla="*/ 2147483647 w 114"/>
              <a:gd name="T17" fmla="*/ 2147483647 h 54"/>
              <a:gd name="T18" fmla="*/ 2147483647 w 114"/>
              <a:gd name="T19" fmla="*/ 2147483647 h 54"/>
              <a:gd name="T20" fmla="*/ 2147483647 w 114"/>
              <a:gd name="T21" fmla="*/ 2147483647 h 54"/>
              <a:gd name="T22" fmla="*/ 0 w 114"/>
              <a:gd name="T23" fmla="*/ 2147483647 h 54"/>
              <a:gd name="T24" fmla="*/ 2147483647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  <a:effectLst/>
          <a:extLst/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5" name="Freeform 154"/>
          <p:cNvSpPr>
            <a:spLocks/>
          </p:cNvSpPr>
          <p:nvPr/>
        </p:nvSpPr>
        <p:spPr bwMode="auto">
          <a:xfrm>
            <a:off x="7835553" y="4128212"/>
            <a:ext cx="242767" cy="218418"/>
          </a:xfrm>
          <a:custGeom>
            <a:avLst/>
            <a:gdLst>
              <a:gd name="T0" fmla="*/ 2147483647 w 575"/>
              <a:gd name="T1" fmla="*/ 2147483647 h 488"/>
              <a:gd name="T2" fmla="*/ 2147483647 w 575"/>
              <a:gd name="T3" fmla="*/ 2147483647 h 488"/>
              <a:gd name="T4" fmla="*/ 2147483647 w 575"/>
              <a:gd name="T5" fmla="*/ 2147483647 h 488"/>
              <a:gd name="T6" fmla="*/ 2147483647 w 575"/>
              <a:gd name="T7" fmla="*/ 2147483647 h 488"/>
              <a:gd name="T8" fmla="*/ 2147483647 w 575"/>
              <a:gd name="T9" fmla="*/ 0 h 488"/>
              <a:gd name="T10" fmla="*/ 2147483647 w 575"/>
              <a:gd name="T11" fmla="*/ 2147483647 h 488"/>
              <a:gd name="T12" fmla="*/ 0 w 575"/>
              <a:gd name="T13" fmla="*/ 2147483647 h 488"/>
              <a:gd name="T14" fmla="*/ 2147483647 w 575"/>
              <a:gd name="T15" fmla="*/ 2147483647 h 488"/>
              <a:gd name="T16" fmla="*/ 2147483647 w 575"/>
              <a:gd name="T17" fmla="*/ 2147483647 h 488"/>
              <a:gd name="T18" fmla="*/ 2147483647 w 575"/>
              <a:gd name="T19" fmla="*/ 2147483647 h 488"/>
              <a:gd name="T20" fmla="*/ 2147483647 w 575"/>
              <a:gd name="T21" fmla="*/ 2147483647 h 488"/>
              <a:gd name="T22" fmla="*/ 2147483647 w 575"/>
              <a:gd name="T23" fmla="*/ 2147483647 h 488"/>
              <a:gd name="T24" fmla="*/ 2147483647 w 575"/>
              <a:gd name="T25" fmla="*/ 2147483647 h 488"/>
              <a:gd name="T26" fmla="*/ 2147483647 w 575"/>
              <a:gd name="T27" fmla="*/ 2147483647 h 488"/>
              <a:gd name="T28" fmla="*/ 2147483647 w 575"/>
              <a:gd name="T29" fmla="*/ 2147483647 h 488"/>
              <a:gd name="T30" fmla="*/ 2147483647 w 575"/>
              <a:gd name="T31" fmla="*/ 2147483647 h 488"/>
              <a:gd name="T32" fmla="*/ 2147483647 w 575"/>
              <a:gd name="T33" fmla="*/ 2147483647 h 488"/>
              <a:gd name="T34" fmla="*/ 2147483647 w 575"/>
              <a:gd name="T35" fmla="*/ 2147483647 h 488"/>
              <a:gd name="T36" fmla="*/ 2147483647 w 575"/>
              <a:gd name="T37" fmla="*/ 2147483647 h 488"/>
              <a:gd name="T38" fmla="*/ 2147483647 w 575"/>
              <a:gd name="T39" fmla="*/ 2147483647 h 488"/>
              <a:gd name="T40" fmla="*/ 2147483647 w 575"/>
              <a:gd name="T41" fmla="*/ 2147483647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8078321" y="4180483"/>
            <a:ext cx="196357" cy="199749"/>
          </a:xfrm>
          <a:custGeom>
            <a:avLst/>
            <a:gdLst>
              <a:gd name="T0" fmla="*/ 2147483647 w 460"/>
              <a:gd name="T1" fmla="*/ 2147483647 h 443"/>
              <a:gd name="T2" fmla="*/ 2147483647 w 460"/>
              <a:gd name="T3" fmla="*/ 2147483647 h 443"/>
              <a:gd name="T4" fmla="*/ 2147483647 w 460"/>
              <a:gd name="T5" fmla="*/ 2147483647 h 443"/>
              <a:gd name="T6" fmla="*/ 2147483647 w 460"/>
              <a:gd name="T7" fmla="*/ 2147483647 h 443"/>
              <a:gd name="T8" fmla="*/ 2147483647 w 460"/>
              <a:gd name="T9" fmla="*/ 2147483647 h 443"/>
              <a:gd name="T10" fmla="*/ 2147483647 w 460"/>
              <a:gd name="T11" fmla="*/ 2147483647 h 443"/>
              <a:gd name="T12" fmla="*/ 0 w 460"/>
              <a:gd name="T13" fmla="*/ 0 h 443"/>
              <a:gd name="T14" fmla="*/ 0 w 460"/>
              <a:gd name="T15" fmla="*/ 2147483647 h 443"/>
              <a:gd name="T16" fmla="*/ 2147483647 w 460"/>
              <a:gd name="T17" fmla="*/ 2147483647 h 443"/>
              <a:gd name="T18" fmla="*/ 2147483647 w 460"/>
              <a:gd name="T19" fmla="*/ 2147483647 h 443"/>
              <a:gd name="T20" fmla="*/ 2147483647 w 460"/>
              <a:gd name="T21" fmla="*/ 2147483647 h 443"/>
              <a:gd name="T22" fmla="*/ 2147483647 w 460"/>
              <a:gd name="T23" fmla="*/ 2147483647 h 443"/>
              <a:gd name="T24" fmla="*/ 2147483647 w 460"/>
              <a:gd name="T25" fmla="*/ 2147483647 h 443"/>
              <a:gd name="T26" fmla="*/ 2147483647 w 460"/>
              <a:gd name="T27" fmla="*/ 2147483647 h 443"/>
              <a:gd name="T28" fmla="*/ 2147483647 w 460"/>
              <a:gd name="T29" fmla="*/ 2147483647 h 443"/>
              <a:gd name="T30" fmla="*/ 2147483647 w 460"/>
              <a:gd name="T31" fmla="*/ 2147483647 h 443"/>
              <a:gd name="T32" fmla="*/ 2147483647 w 460"/>
              <a:gd name="T33" fmla="*/ 2147483647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3874510" y="2076569"/>
            <a:ext cx="282039" cy="433104"/>
            <a:chOff x="2201" y="1250"/>
            <a:chExt cx="133" cy="193"/>
          </a:xfrm>
          <a:solidFill>
            <a:schemeClr val="bg1"/>
          </a:solidFill>
        </p:grpSpPr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543767 w 24"/>
                <a:gd name="T1" fmla="*/ 2833725 h 47"/>
                <a:gd name="T2" fmla="*/ 371667 w 24"/>
                <a:gd name="T3" fmla="*/ 2675083 h 47"/>
                <a:gd name="T4" fmla="*/ 915658 w 24"/>
                <a:gd name="T5" fmla="*/ 2344646 h 47"/>
                <a:gd name="T6" fmla="*/ 826458 w 24"/>
                <a:gd name="T7" fmla="*/ 2028208 h 47"/>
                <a:gd name="T8" fmla="*/ 722154 w 24"/>
                <a:gd name="T9" fmla="*/ 1773736 h 47"/>
                <a:gd name="T10" fmla="*/ 282692 w 24"/>
                <a:gd name="T11" fmla="*/ 1773736 h 47"/>
                <a:gd name="T12" fmla="*/ 371667 w 24"/>
                <a:gd name="T13" fmla="*/ 1299416 h 47"/>
                <a:gd name="T14" fmla="*/ 89200 w 24"/>
                <a:gd name="T15" fmla="*/ 1457232 h 47"/>
                <a:gd name="T16" fmla="*/ 0 w 24"/>
                <a:gd name="T17" fmla="*/ 1044943 h 47"/>
                <a:gd name="T18" fmla="*/ 0 w 24"/>
                <a:gd name="T19" fmla="*/ 651445 h 47"/>
                <a:gd name="T20" fmla="*/ 89200 w 24"/>
                <a:gd name="T21" fmla="*/ 316438 h 47"/>
                <a:gd name="T22" fmla="*/ 460867 w 24"/>
                <a:gd name="T23" fmla="*/ 0 h 47"/>
                <a:gd name="T24" fmla="*/ 722154 w 24"/>
                <a:gd name="T25" fmla="*/ 77060 h 47"/>
                <a:gd name="T26" fmla="*/ 632950 w 24"/>
                <a:gd name="T27" fmla="*/ 493916 h 47"/>
                <a:gd name="T28" fmla="*/ 1177883 w 24"/>
                <a:gd name="T29" fmla="*/ 493916 h 47"/>
                <a:gd name="T30" fmla="*/ 1004638 w 24"/>
                <a:gd name="T31" fmla="*/ 887418 h 47"/>
                <a:gd name="T32" fmla="*/ 826458 w 24"/>
                <a:gd name="T33" fmla="*/ 1222355 h 47"/>
                <a:gd name="T34" fmla="*/ 1177883 w 24"/>
                <a:gd name="T35" fmla="*/ 1376492 h 47"/>
                <a:gd name="T36" fmla="*/ 1548613 w 24"/>
                <a:gd name="T37" fmla="*/ 1951148 h 47"/>
                <a:gd name="T38" fmla="*/ 1721929 w 24"/>
                <a:gd name="T39" fmla="*/ 2344646 h 47"/>
                <a:gd name="T40" fmla="*/ 1721929 w 24"/>
                <a:gd name="T41" fmla="*/ 2579252 h 47"/>
                <a:gd name="T42" fmla="*/ 2093613 w 24"/>
                <a:gd name="T43" fmla="*/ 2579252 h 47"/>
                <a:gd name="T44" fmla="*/ 2004342 w 24"/>
                <a:gd name="T45" fmla="*/ 3150228 h 47"/>
                <a:gd name="T46" fmla="*/ 2182796 w 24"/>
                <a:gd name="T47" fmla="*/ 3227223 h 47"/>
                <a:gd name="T48" fmla="*/ 1548613 w 24"/>
                <a:gd name="T49" fmla="*/ 3485436 h 47"/>
                <a:gd name="T50" fmla="*/ 1004638 w 24"/>
                <a:gd name="T51" fmla="*/ 3562497 h 47"/>
                <a:gd name="T52" fmla="*/ 722154 w 24"/>
                <a:gd name="T53" fmla="*/ 3644078 h 47"/>
                <a:gd name="T54" fmla="*/ 371667 w 24"/>
                <a:gd name="T55" fmla="*/ 3644078 h 47"/>
                <a:gd name="T56" fmla="*/ 89200 w 24"/>
                <a:gd name="T57" fmla="*/ 3721139 h 47"/>
                <a:gd name="T58" fmla="*/ 460867 w 24"/>
                <a:gd name="T59" fmla="*/ 3384752 h 47"/>
                <a:gd name="T60" fmla="*/ 543767 w 24"/>
                <a:gd name="T61" fmla="*/ 3073151 h 47"/>
                <a:gd name="T62" fmla="*/ 282692 w 24"/>
                <a:gd name="T63" fmla="*/ 2991521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457200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457200"/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158" name="Freeform 157"/>
          <p:cNvSpPr>
            <a:spLocks/>
          </p:cNvSpPr>
          <p:nvPr/>
        </p:nvSpPr>
        <p:spPr bwMode="auto">
          <a:xfrm>
            <a:off x="4979461" y="3075322"/>
            <a:ext cx="82112" cy="52271"/>
          </a:xfrm>
          <a:custGeom>
            <a:avLst/>
            <a:gdLst>
              <a:gd name="T0" fmla="*/ 0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2147483647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0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0 w 46"/>
              <a:gd name="T29" fmla="*/ 2147483647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9" name="Freeform 158"/>
          <p:cNvSpPr>
            <a:spLocks/>
          </p:cNvSpPr>
          <p:nvPr/>
        </p:nvSpPr>
        <p:spPr bwMode="auto">
          <a:xfrm>
            <a:off x="6179020" y="2352860"/>
            <a:ext cx="1695805" cy="1232105"/>
          </a:xfrm>
          <a:custGeom>
            <a:avLst/>
            <a:gdLst>
              <a:gd name="T0" fmla="*/ 2147483647 w 950"/>
              <a:gd name="T1" fmla="*/ 2147483647 h 660"/>
              <a:gd name="T2" fmla="*/ 2147483647 w 950"/>
              <a:gd name="T3" fmla="*/ 2147483647 h 660"/>
              <a:gd name="T4" fmla="*/ 2147483647 w 950"/>
              <a:gd name="T5" fmla="*/ 2147483647 h 660"/>
              <a:gd name="T6" fmla="*/ 2147483647 w 950"/>
              <a:gd name="T7" fmla="*/ 2147483647 h 660"/>
              <a:gd name="T8" fmla="*/ 2147483647 w 950"/>
              <a:gd name="T9" fmla="*/ 2147483647 h 660"/>
              <a:gd name="T10" fmla="*/ 2147483647 w 950"/>
              <a:gd name="T11" fmla="*/ 2147483647 h 660"/>
              <a:gd name="T12" fmla="*/ 2147483647 w 950"/>
              <a:gd name="T13" fmla="*/ 2147483647 h 660"/>
              <a:gd name="T14" fmla="*/ 2147483647 w 950"/>
              <a:gd name="T15" fmla="*/ 2147483647 h 660"/>
              <a:gd name="T16" fmla="*/ 2147483647 w 950"/>
              <a:gd name="T17" fmla="*/ 2147483647 h 660"/>
              <a:gd name="T18" fmla="*/ 2147483647 w 950"/>
              <a:gd name="T19" fmla="*/ 2147483647 h 660"/>
              <a:gd name="T20" fmla="*/ 2147483647 w 950"/>
              <a:gd name="T21" fmla="*/ 2147483647 h 660"/>
              <a:gd name="T22" fmla="*/ 2147483647 w 950"/>
              <a:gd name="T23" fmla="*/ 2147483647 h 660"/>
              <a:gd name="T24" fmla="*/ 2147483647 w 950"/>
              <a:gd name="T25" fmla="*/ 2147483647 h 660"/>
              <a:gd name="T26" fmla="*/ 2147483647 w 950"/>
              <a:gd name="T27" fmla="*/ 2147483647 h 660"/>
              <a:gd name="T28" fmla="*/ 2147483647 w 950"/>
              <a:gd name="T29" fmla="*/ 2147483647 h 660"/>
              <a:gd name="T30" fmla="*/ 2147483647 w 950"/>
              <a:gd name="T31" fmla="*/ 2147483647 h 660"/>
              <a:gd name="T32" fmla="*/ 2147483647 w 950"/>
              <a:gd name="T33" fmla="*/ 2147483647 h 660"/>
              <a:gd name="T34" fmla="*/ 2147483647 w 950"/>
              <a:gd name="T35" fmla="*/ 2147483647 h 660"/>
              <a:gd name="T36" fmla="*/ 2147483647 w 950"/>
              <a:gd name="T37" fmla="*/ 2147483647 h 660"/>
              <a:gd name="T38" fmla="*/ 2147483647 w 950"/>
              <a:gd name="T39" fmla="*/ 2147483647 h 660"/>
              <a:gd name="T40" fmla="*/ 2147483647 w 950"/>
              <a:gd name="T41" fmla="*/ 2147483647 h 660"/>
              <a:gd name="T42" fmla="*/ 2147483647 w 950"/>
              <a:gd name="T43" fmla="*/ 2147483647 h 660"/>
              <a:gd name="T44" fmla="*/ 2147483647 w 950"/>
              <a:gd name="T45" fmla="*/ 2147483647 h 660"/>
              <a:gd name="T46" fmla="*/ 2147483647 w 950"/>
              <a:gd name="T47" fmla="*/ 2147483647 h 660"/>
              <a:gd name="T48" fmla="*/ 2147483647 w 950"/>
              <a:gd name="T49" fmla="*/ 2147483647 h 660"/>
              <a:gd name="T50" fmla="*/ 2147483647 w 950"/>
              <a:gd name="T51" fmla="*/ 2147483647 h 660"/>
              <a:gd name="T52" fmla="*/ 2147483647 w 950"/>
              <a:gd name="T53" fmla="*/ 2147483647 h 660"/>
              <a:gd name="T54" fmla="*/ 2147483647 w 950"/>
              <a:gd name="T55" fmla="*/ 2147483647 h 660"/>
              <a:gd name="T56" fmla="*/ 2147483647 w 950"/>
              <a:gd name="T57" fmla="*/ 2147483647 h 660"/>
              <a:gd name="T58" fmla="*/ 2147483647 w 950"/>
              <a:gd name="T59" fmla="*/ 2147483647 h 660"/>
              <a:gd name="T60" fmla="*/ 2147483647 w 950"/>
              <a:gd name="T61" fmla="*/ 2147483647 h 660"/>
              <a:gd name="T62" fmla="*/ 2147483647 w 950"/>
              <a:gd name="T63" fmla="*/ 2147483647 h 660"/>
              <a:gd name="T64" fmla="*/ 2147483647 w 950"/>
              <a:gd name="T65" fmla="*/ 2147483647 h 660"/>
              <a:gd name="T66" fmla="*/ 2147483647 w 950"/>
              <a:gd name="T67" fmla="*/ 2147483647 h 660"/>
              <a:gd name="T68" fmla="*/ 2147483647 w 950"/>
              <a:gd name="T69" fmla="*/ 2147483647 h 660"/>
              <a:gd name="T70" fmla="*/ 2147483647 w 950"/>
              <a:gd name="T71" fmla="*/ 2147483647 h 660"/>
              <a:gd name="T72" fmla="*/ 2147483647 w 950"/>
              <a:gd name="T73" fmla="*/ 2147483647 h 660"/>
              <a:gd name="T74" fmla="*/ 2147483647 w 950"/>
              <a:gd name="T75" fmla="*/ 2147483647 h 660"/>
              <a:gd name="T76" fmla="*/ 2147483647 w 950"/>
              <a:gd name="T77" fmla="*/ 2147483647 h 660"/>
              <a:gd name="T78" fmla="*/ 2147483647 w 950"/>
              <a:gd name="T79" fmla="*/ 2147483647 h 660"/>
              <a:gd name="T80" fmla="*/ 2147483647 w 950"/>
              <a:gd name="T81" fmla="*/ 2147483647 h 660"/>
              <a:gd name="T82" fmla="*/ 2147483647 w 950"/>
              <a:gd name="T83" fmla="*/ 2147483647 h 660"/>
              <a:gd name="T84" fmla="*/ 2147483647 w 950"/>
              <a:gd name="T85" fmla="*/ 2147483647 h 660"/>
              <a:gd name="T86" fmla="*/ 2147483647 w 950"/>
              <a:gd name="T87" fmla="*/ 2147483647 h 660"/>
              <a:gd name="T88" fmla="*/ 2147483647 w 950"/>
              <a:gd name="T89" fmla="*/ 2147483647 h 660"/>
              <a:gd name="T90" fmla="*/ 2147483647 w 950"/>
              <a:gd name="T91" fmla="*/ 2147483647 h 660"/>
              <a:gd name="T92" fmla="*/ 2147483647 w 950"/>
              <a:gd name="T93" fmla="*/ 2147483647 h 660"/>
              <a:gd name="T94" fmla="*/ 2147483647 w 950"/>
              <a:gd name="T95" fmla="*/ 2147483647 h 660"/>
              <a:gd name="T96" fmla="*/ 2147483647 w 950"/>
              <a:gd name="T97" fmla="*/ 2147483647 h 660"/>
              <a:gd name="T98" fmla="*/ 2147483647 w 950"/>
              <a:gd name="T99" fmla="*/ 2147483647 h 660"/>
              <a:gd name="T100" fmla="*/ 2147483647 w 950"/>
              <a:gd name="T101" fmla="*/ 2147483647 h 660"/>
              <a:gd name="T102" fmla="*/ 2147483647 w 950"/>
              <a:gd name="T103" fmla="*/ 2147483647 h 660"/>
              <a:gd name="T104" fmla="*/ 2147483647 w 950"/>
              <a:gd name="T105" fmla="*/ 2147483647 h 660"/>
              <a:gd name="T106" fmla="*/ 2147483647 w 950"/>
              <a:gd name="T107" fmla="*/ 2147483647 h 660"/>
              <a:gd name="T108" fmla="*/ 2147483647 w 950"/>
              <a:gd name="T109" fmla="*/ 2147483647 h 660"/>
              <a:gd name="T110" fmla="*/ 2147483647 w 950"/>
              <a:gd name="T111" fmla="*/ 2147483647 h 660"/>
              <a:gd name="T112" fmla="*/ 2147483647 w 950"/>
              <a:gd name="T113" fmla="*/ 2147483647 h 660"/>
              <a:gd name="T114" fmla="*/ 2147483647 w 950"/>
              <a:gd name="T115" fmla="*/ 2147483647 h 660"/>
              <a:gd name="T116" fmla="*/ 2147483647 w 950"/>
              <a:gd name="T117" fmla="*/ 2147483647 h 660"/>
              <a:gd name="T118" fmla="*/ 2147483647 w 950"/>
              <a:gd name="T119" fmla="*/ 2147483647 h 660"/>
              <a:gd name="T120" fmla="*/ 2147483647 w 950"/>
              <a:gd name="T121" fmla="*/ 2147483647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7053 w 10000"/>
              <a:gd name="connsiteY23" fmla="*/ 1364 h 10000"/>
              <a:gd name="connsiteX24" fmla="*/ 7032 w 10000"/>
              <a:gd name="connsiteY24" fmla="*/ 1333 h 10000"/>
              <a:gd name="connsiteX25" fmla="*/ 6926 w 10000"/>
              <a:gd name="connsiteY25" fmla="*/ 1636 h 10000"/>
              <a:gd name="connsiteX26" fmla="*/ 6926 w 10000"/>
              <a:gd name="connsiteY26" fmla="*/ 2000 h 10000"/>
              <a:gd name="connsiteX27" fmla="*/ 7389 w 10000"/>
              <a:gd name="connsiteY27" fmla="*/ 2091 h 10000"/>
              <a:gd name="connsiteX28" fmla="*/ 7495 w 10000"/>
              <a:gd name="connsiteY28" fmla="*/ 2394 h 10000"/>
              <a:gd name="connsiteX29" fmla="*/ 7032 w 10000"/>
              <a:gd name="connsiteY29" fmla="*/ 2606 h 10000"/>
              <a:gd name="connsiteX30" fmla="*/ 6653 w 10000"/>
              <a:gd name="connsiteY30" fmla="*/ 2848 h 10000"/>
              <a:gd name="connsiteX31" fmla="*/ 6295 w 10000"/>
              <a:gd name="connsiteY31" fmla="*/ 3061 h 10000"/>
              <a:gd name="connsiteX32" fmla="*/ 6189 w 10000"/>
              <a:gd name="connsiteY32" fmla="*/ 3576 h 10000"/>
              <a:gd name="connsiteX33" fmla="*/ 5621 w 10000"/>
              <a:gd name="connsiteY33" fmla="*/ 3667 h 10000"/>
              <a:gd name="connsiteX34" fmla="*/ 5053 w 10000"/>
              <a:gd name="connsiteY34" fmla="*/ 4182 h 10000"/>
              <a:gd name="connsiteX35" fmla="*/ 4526 w 10000"/>
              <a:gd name="connsiteY35" fmla="*/ 3818 h 10000"/>
              <a:gd name="connsiteX36" fmla="*/ 3895 w 10000"/>
              <a:gd name="connsiteY36" fmla="*/ 3727 h 10000"/>
              <a:gd name="connsiteX37" fmla="*/ 3432 w 10000"/>
              <a:gd name="connsiteY37" fmla="*/ 3061 h 10000"/>
              <a:gd name="connsiteX38" fmla="*/ 2758 w 10000"/>
              <a:gd name="connsiteY38" fmla="*/ 2758 h 10000"/>
              <a:gd name="connsiteX39" fmla="*/ 2695 w 10000"/>
              <a:gd name="connsiteY39" fmla="*/ 2000 h 10000"/>
              <a:gd name="connsiteX40" fmla="*/ 2379 w 10000"/>
              <a:gd name="connsiteY40" fmla="*/ 1788 h 10000"/>
              <a:gd name="connsiteX41" fmla="*/ 2337 w 10000"/>
              <a:gd name="connsiteY41" fmla="*/ 1727 h 10000"/>
              <a:gd name="connsiteX42" fmla="*/ 2316 w 10000"/>
              <a:gd name="connsiteY42" fmla="*/ 1758 h 10000"/>
              <a:gd name="connsiteX43" fmla="*/ 2295 w 10000"/>
              <a:gd name="connsiteY43" fmla="*/ 1818 h 10000"/>
              <a:gd name="connsiteX44" fmla="*/ 2295 w 10000"/>
              <a:gd name="connsiteY44" fmla="*/ 1848 h 10000"/>
              <a:gd name="connsiteX45" fmla="*/ 2295 w 10000"/>
              <a:gd name="connsiteY45" fmla="*/ 1879 h 10000"/>
              <a:gd name="connsiteX46" fmla="*/ 2295 w 10000"/>
              <a:gd name="connsiteY46" fmla="*/ 1848 h 10000"/>
              <a:gd name="connsiteX47" fmla="*/ 2295 w 10000"/>
              <a:gd name="connsiteY47" fmla="*/ 1818 h 10000"/>
              <a:gd name="connsiteX48" fmla="*/ 2337 w 10000"/>
              <a:gd name="connsiteY48" fmla="*/ 1727 h 10000"/>
              <a:gd name="connsiteX49" fmla="*/ 2295 w 10000"/>
              <a:gd name="connsiteY49" fmla="*/ 1636 h 10000"/>
              <a:gd name="connsiteX50" fmla="*/ 2189 w 10000"/>
              <a:gd name="connsiteY50" fmla="*/ 1727 h 10000"/>
              <a:gd name="connsiteX51" fmla="*/ 2189 w 10000"/>
              <a:gd name="connsiteY51" fmla="*/ 1879 h 10000"/>
              <a:gd name="connsiteX52" fmla="*/ 2189 w 10000"/>
              <a:gd name="connsiteY52" fmla="*/ 1727 h 10000"/>
              <a:gd name="connsiteX53" fmla="*/ 2021 w 10000"/>
              <a:gd name="connsiteY53" fmla="*/ 1788 h 10000"/>
              <a:gd name="connsiteX54" fmla="*/ 1916 w 10000"/>
              <a:gd name="connsiteY54" fmla="*/ 2242 h 10000"/>
              <a:gd name="connsiteX55" fmla="*/ 1495 w 10000"/>
              <a:gd name="connsiteY55" fmla="*/ 2152 h 10000"/>
              <a:gd name="connsiteX56" fmla="*/ 1389 w 10000"/>
              <a:gd name="connsiteY56" fmla="*/ 2909 h 10000"/>
              <a:gd name="connsiteX57" fmla="*/ 1032 w 10000"/>
              <a:gd name="connsiteY57" fmla="*/ 3000 h 10000"/>
              <a:gd name="connsiteX58" fmla="*/ 926 w 10000"/>
              <a:gd name="connsiteY58" fmla="*/ 3879 h 10000"/>
              <a:gd name="connsiteX59" fmla="*/ 716 w 10000"/>
              <a:gd name="connsiteY59" fmla="*/ 4182 h 10000"/>
              <a:gd name="connsiteX60" fmla="*/ 463 w 10000"/>
              <a:gd name="connsiteY60" fmla="*/ 4485 h 10000"/>
              <a:gd name="connsiteX61" fmla="*/ 42 w 10000"/>
              <a:gd name="connsiteY61" fmla="*/ 4636 h 10000"/>
              <a:gd name="connsiteX62" fmla="*/ 0 w 10000"/>
              <a:gd name="connsiteY62" fmla="*/ 4939 h 10000"/>
              <a:gd name="connsiteX63" fmla="*/ 105 w 10000"/>
              <a:gd name="connsiteY63" fmla="*/ 5061 h 10000"/>
              <a:gd name="connsiteX64" fmla="*/ 147 w 10000"/>
              <a:gd name="connsiteY64" fmla="*/ 5303 h 10000"/>
              <a:gd name="connsiteX65" fmla="*/ 42 w 10000"/>
              <a:gd name="connsiteY65" fmla="*/ 5364 h 10000"/>
              <a:gd name="connsiteX66" fmla="*/ 147 w 10000"/>
              <a:gd name="connsiteY66" fmla="*/ 5515 h 10000"/>
              <a:gd name="connsiteX67" fmla="*/ 316 w 10000"/>
              <a:gd name="connsiteY67" fmla="*/ 5606 h 10000"/>
              <a:gd name="connsiteX68" fmla="*/ 463 w 10000"/>
              <a:gd name="connsiteY68" fmla="*/ 5909 h 10000"/>
              <a:gd name="connsiteX69" fmla="*/ 674 w 10000"/>
              <a:gd name="connsiteY69" fmla="*/ 5909 h 10000"/>
              <a:gd name="connsiteX70" fmla="*/ 989 w 10000"/>
              <a:gd name="connsiteY70" fmla="*/ 5909 h 10000"/>
              <a:gd name="connsiteX71" fmla="*/ 1032 w 10000"/>
              <a:gd name="connsiteY71" fmla="*/ 6030 h 10000"/>
              <a:gd name="connsiteX72" fmla="*/ 821 w 10000"/>
              <a:gd name="connsiteY72" fmla="*/ 6485 h 10000"/>
              <a:gd name="connsiteX73" fmla="*/ 884 w 10000"/>
              <a:gd name="connsiteY73" fmla="*/ 6727 h 10000"/>
              <a:gd name="connsiteX74" fmla="*/ 779 w 10000"/>
              <a:gd name="connsiteY74" fmla="*/ 6939 h 10000"/>
              <a:gd name="connsiteX75" fmla="*/ 884 w 10000"/>
              <a:gd name="connsiteY75" fmla="*/ 7242 h 10000"/>
              <a:gd name="connsiteX76" fmla="*/ 1137 w 10000"/>
              <a:gd name="connsiteY76" fmla="*/ 7394 h 10000"/>
              <a:gd name="connsiteX77" fmla="*/ 1095 w 10000"/>
              <a:gd name="connsiteY77" fmla="*/ 7455 h 10000"/>
              <a:gd name="connsiteX78" fmla="*/ 1200 w 10000"/>
              <a:gd name="connsiteY78" fmla="*/ 7455 h 10000"/>
              <a:gd name="connsiteX79" fmla="*/ 1558 w 10000"/>
              <a:gd name="connsiteY79" fmla="*/ 7697 h 10000"/>
              <a:gd name="connsiteX80" fmla="*/ 1874 w 10000"/>
              <a:gd name="connsiteY80" fmla="*/ 7909 h 10000"/>
              <a:gd name="connsiteX81" fmla="*/ 2189 w 10000"/>
              <a:gd name="connsiteY81" fmla="*/ 8000 h 10000"/>
              <a:gd name="connsiteX82" fmla="*/ 2295 w 10000"/>
              <a:gd name="connsiteY82" fmla="*/ 8121 h 10000"/>
              <a:gd name="connsiteX83" fmla="*/ 2379 w 10000"/>
              <a:gd name="connsiteY83" fmla="*/ 8121 h 10000"/>
              <a:gd name="connsiteX84" fmla="*/ 2547 w 10000"/>
              <a:gd name="connsiteY84" fmla="*/ 8273 h 10000"/>
              <a:gd name="connsiteX85" fmla="*/ 2758 w 10000"/>
              <a:gd name="connsiteY85" fmla="*/ 8273 h 10000"/>
              <a:gd name="connsiteX86" fmla="*/ 2968 w 10000"/>
              <a:gd name="connsiteY86" fmla="*/ 8273 h 10000"/>
              <a:gd name="connsiteX87" fmla="*/ 3116 w 10000"/>
              <a:gd name="connsiteY87" fmla="*/ 8000 h 10000"/>
              <a:gd name="connsiteX88" fmla="*/ 3326 w 10000"/>
              <a:gd name="connsiteY88" fmla="*/ 7758 h 10000"/>
              <a:gd name="connsiteX89" fmla="*/ 3579 w 10000"/>
              <a:gd name="connsiteY89" fmla="*/ 7758 h 10000"/>
              <a:gd name="connsiteX90" fmla="*/ 3789 w 10000"/>
              <a:gd name="connsiteY90" fmla="*/ 8000 h 10000"/>
              <a:gd name="connsiteX91" fmla="*/ 3895 w 10000"/>
              <a:gd name="connsiteY91" fmla="*/ 8000 h 10000"/>
              <a:gd name="connsiteX92" fmla="*/ 4000 w 10000"/>
              <a:gd name="connsiteY92" fmla="*/ 8061 h 10000"/>
              <a:gd name="connsiteX93" fmla="*/ 4063 w 10000"/>
              <a:gd name="connsiteY93" fmla="*/ 8424 h 10000"/>
              <a:gd name="connsiteX94" fmla="*/ 3958 w 10000"/>
              <a:gd name="connsiteY94" fmla="*/ 8879 h 10000"/>
              <a:gd name="connsiteX95" fmla="*/ 3958 w 10000"/>
              <a:gd name="connsiteY95" fmla="*/ 9030 h 10000"/>
              <a:gd name="connsiteX96" fmla="*/ 4105 w 10000"/>
              <a:gd name="connsiteY96" fmla="*/ 9091 h 10000"/>
              <a:gd name="connsiteX97" fmla="*/ 4211 w 10000"/>
              <a:gd name="connsiteY97" fmla="*/ 9333 h 10000"/>
              <a:gd name="connsiteX98" fmla="*/ 4211 w 10000"/>
              <a:gd name="connsiteY98" fmla="*/ 9485 h 10000"/>
              <a:gd name="connsiteX99" fmla="*/ 4463 w 10000"/>
              <a:gd name="connsiteY99" fmla="*/ 9636 h 10000"/>
              <a:gd name="connsiteX100" fmla="*/ 4421 w 10000"/>
              <a:gd name="connsiteY100" fmla="*/ 9697 h 10000"/>
              <a:gd name="connsiteX101" fmla="*/ 4674 w 10000"/>
              <a:gd name="connsiteY101" fmla="*/ 9636 h 10000"/>
              <a:gd name="connsiteX102" fmla="*/ 4737 w 10000"/>
              <a:gd name="connsiteY102" fmla="*/ 9333 h 10000"/>
              <a:gd name="connsiteX103" fmla="*/ 5263 w 10000"/>
              <a:gd name="connsiteY103" fmla="*/ 9333 h 10000"/>
              <a:gd name="connsiteX104" fmla="*/ 5453 w 10000"/>
              <a:gd name="connsiteY104" fmla="*/ 9545 h 10000"/>
              <a:gd name="connsiteX105" fmla="*/ 5516 w 10000"/>
              <a:gd name="connsiteY105" fmla="*/ 9788 h 10000"/>
              <a:gd name="connsiteX106" fmla="*/ 5621 w 10000"/>
              <a:gd name="connsiteY106" fmla="*/ 9697 h 10000"/>
              <a:gd name="connsiteX107" fmla="*/ 5979 w 10000"/>
              <a:gd name="connsiteY107" fmla="*/ 10000 h 10000"/>
              <a:gd name="connsiteX108" fmla="*/ 5979 w 10000"/>
              <a:gd name="connsiteY108" fmla="*/ 9788 h 10000"/>
              <a:gd name="connsiteX109" fmla="*/ 6400 w 10000"/>
              <a:gd name="connsiteY109" fmla="*/ 9545 h 10000"/>
              <a:gd name="connsiteX110" fmla="*/ 6442 w 10000"/>
              <a:gd name="connsiteY110" fmla="*/ 9485 h 10000"/>
              <a:gd name="connsiteX111" fmla="*/ 6547 w 10000"/>
              <a:gd name="connsiteY111" fmla="*/ 9394 h 10000"/>
              <a:gd name="connsiteX112" fmla="*/ 6653 w 10000"/>
              <a:gd name="connsiteY112" fmla="*/ 9485 h 10000"/>
              <a:gd name="connsiteX113" fmla="*/ 6863 w 10000"/>
              <a:gd name="connsiteY113" fmla="*/ 9333 h 10000"/>
              <a:gd name="connsiteX114" fmla="*/ 7137 w 10000"/>
              <a:gd name="connsiteY114" fmla="*/ 9091 h 10000"/>
              <a:gd name="connsiteX115" fmla="*/ 7389 w 10000"/>
              <a:gd name="connsiteY115" fmla="*/ 8818 h 10000"/>
              <a:gd name="connsiteX116" fmla="*/ 7495 w 10000"/>
              <a:gd name="connsiteY116" fmla="*/ 8515 h 10000"/>
              <a:gd name="connsiteX117" fmla="*/ 7642 w 10000"/>
              <a:gd name="connsiteY117" fmla="*/ 8212 h 10000"/>
              <a:gd name="connsiteX118" fmla="*/ 7811 w 10000"/>
              <a:gd name="connsiteY118" fmla="*/ 7758 h 10000"/>
              <a:gd name="connsiteX119" fmla="*/ 7811 w 10000"/>
              <a:gd name="connsiteY119" fmla="*/ 7545 h 10000"/>
              <a:gd name="connsiteX120" fmla="*/ 7747 w 10000"/>
              <a:gd name="connsiteY120" fmla="*/ 7394 h 10000"/>
              <a:gd name="connsiteX121" fmla="*/ 7811 w 10000"/>
              <a:gd name="connsiteY121" fmla="*/ 7152 h 10000"/>
              <a:gd name="connsiteX122" fmla="*/ 7747 w 10000"/>
              <a:gd name="connsiteY122" fmla="*/ 6879 h 10000"/>
              <a:gd name="connsiteX123" fmla="*/ 7495 w 10000"/>
              <a:gd name="connsiteY123" fmla="*/ 6121 h 10000"/>
              <a:gd name="connsiteX124" fmla="*/ 7537 w 10000"/>
              <a:gd name="connsiteY124" fmla="*/ 6030 h 10000"/>
              <a:gd name="connsiteX125" fmla="*/ 7747 w 10000"/>
              <a:gd name="connsiteY125" fmla="*/ 5667 h 10000"/>
              <a:gd name="connsiteX126" fmla="*/ 7916 w 10000"/>
              <a:gd name="connsiteY126" fmla="*/ 5606 h 10000"/>
              <a:gd name="connsiteX127" fmla="*/ 7937 w 10000"/>
              <a:gd name="connsiteY127" fmla="*/ 5576 h 10000"/>
              <a:gd name="connsiteX128" fmla="*/ 7937 w 10000"/>
              <a:gd name="connsiteY128" fmla="*/ 5515 h 10000"/>
              <a:gd name="connsiteX129" fmla="*/ 7916 w 10000"/>
              <a:gd name="connsiteY129" fmla="*/ 5455 h 10000"/>
              <a:gd name="connsiteX130" fmla="*/ 7642 w 10000"/>
              <a:gd name="connsiteY130" fmla="*/ 5364 h 10000"/>
              <a:gd name="connsiteX131" fmla="*/ 7495 w 10000"/>
              <a:gd name="connsiteY131" fmla="*/ 5455 h 10000"/>
              <a:gd name="connsiteX132" fmla="*/ 7389 w 10000"/>
              <a:gd name="connsiteY132" fmla="*/ 5364 h 10000"/>
              <a:gd name="connsiteX133" fmla="*/ 7284 w 10000"/>
              <a:gd name="connsiteY133" fmla="*/ 5152 h 10000"/>
              <a:gd name="connsiteX134" fmla="*/ 7179 w 10000"/>
              <a:gd name="connsiteY134" fmla="*/ 5000 h 10000"/>
              <a:gd name="connsiteX135" fmla="*/ 7432 w 10000"/>
              <a:gd name="connsiteY135" fmla="*/ 4848 h 10000"/>
              <a:gd name="connsiteX136" fmla="*/ 7600 w 10000"/>
              <a:gd name="connsiteY136" fmla="*/ 4636 h 10000"/>
              <a:gd name="connsiteX137" fmla="*/ 7853 w 10000"/>
              <a:gd name="connsiteY137" fmla="*/ 4394 h 10000"/>
              <a:gd name="connsiteX138" fmla="*/ 7958 w 10000"/>
              <a:gd name="connsiteY138" fmla="*/ 4394 h 10000"/>
              <a:gd name="connsiteX139" fmla="*/ 7811 w 10000"/>
              <a:gd name="connsiteY139" fmla="*/ 4697 h 10000"/>
              <a:gd name="connsiteX140" fmla="*/ 7916 w 10000"/>
              <a:gd name="connsiteY140" fmla="*/ 4848 h 10000"/>
              <a:gd name="connsiteX141" fmla="*/ 8021 w 10000"/>
              <a:gd name="connsiteY141" fmla="*/ 4788 h 10000"/>
              <a:gd name="connsiteX142" fmla="*/ 8274 w 10000"/>
              <a:gd name="connsiteY142" fmla="*/ 4636 h 10000"/>
              <a:gd name="connsiteX143" fmla="*/ 8337 w 10000"/>
              <a:gd name="connsiteY143" fmla="*/ 4303 h 10000"/>
              <a:gd name="connsiteX144" fmla="*/ 8484 w 10000"/>
              <a:gd name="connsiteY144" fmla="*/ 4121 h 10000"/>
              <a:gd name="connsiteX145" fmla="*/ 8632 w 10000"/>
              <a:gd name="connsiteY145" fmla="*/ 4273 h 10000"/>
              <a:gd name="connsiteX146" fmla="*/ 8611 w 10000"/>
              <a:gd name="connsiteY146" fmla="*/ 3970 h 10000"/>
              <a:gd name="connsiteX147" fmla="*/ 8821 w 10000"/>
              <a:gd name="connsiteY147" fmla="*/ 3788 h 10000"/>
              <a:gd name="connsiteX148" fmla="*/ 9095 w 10000"/>
              <a:gd name="connsiteY148" fmla="*/ 3848 h 10000"/>
              <a:gd name="connsiteX149" fmla="*/ 9221 w 10000"/>
              <a:gd name="connsiteY149" fmla="*/ 3727 h 10000"/>
              <a:gd name="connsiteX150" fmla="*/ 9368 w 10000"/>
              <a:gd name="connsiteY150" fmla="*/ 3818 h 10000"/>
              <a:gd name="connsiteX151" fmla="*/ 9474 w 10000"/>
              <a:gd name="connsiteY151" fmla="*/ 3000 h 10000"/>
              <a:gd name="connsiteX152" fmla="*/ 9726 w 10000"/>
              <a:gd name="connsiteY152" fmla="*/ 2909 h 10000"/>
              <a:gd name="connsiteX153" fmla="*/ 10000 w 10000"/>
              <a:gd name="connsiteY153" fmla="*/ 1788 h 10000"/>
              <a:gd name="connsiteX154" fmla="*/ 9368 w 10000"/>
              <a:gd name="connsiteY154" fmla="*/ 1788 h 10000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7053 w 10000"/>
              <a:gd name="connsiteY23" fmla="*/ 1364 h 10000"/>
              <a:gd name="connsiteX24" fmla="*/ 6926 w 10000"/>
              <a:gd name="connsiteY24" fmla="*/ 1636 h 10000"/>
              <a:gd name="connsiteX25" fmla="*/ 6926 w 10000"/>
              <a:gd name="connsiteY25" fmla="*/ 2000 h 10000"/>
              <a:gd name="connsiteX26" fmla="*/ 7389 w 10000"/>
              <a:gd name="connsiteY26" fmla="*/ 2091 h 10000"/>
              <a:gd name="connsiteX27" fmla="*/ 7495 w 10000"/>
              <a:gd name="connsiteY27" fmla="*/ 2394 h 10000"/>
              <a:gd name="connsiteX28" fmla="*/ 7032 w 10000"/>
              <a:gd name="connsiteY28" fmla="*/ 2606 h 10000"/>
              <a:gd name="connsiteX29" fmla="*/ 6653 w 10000"/>
              <a:gd name="connsiteY29" fmla="*/ 2848 h 10000"/>
              <a:gd name="connsiteX30" fmla="*/ 6295 w 10000"/>
              <a:gd name="connsiteY30" fmla="*/ 3061 h 10000"/>
              <a:gd name="connsiteX31" fmla="*/ 6189 w 10000"/>
              <a:gd name="connsiteY31" fmla="*/ 3576 h 10000"/>
              <a:gd name="connsiteX32" fmla="*/ 5621 w 10000"/>
              <a:gd name="connsiteY32" fmla="*/ 3667 h 10000"/>
              <a:gd name="connsiteX33" fmla="*/ 5053 w 10000"/>
              <a:gd name="connsiteY33" fmla="*/ 4182 h 10000"/>
              <a:gd name="connsiteX34" fmla="*/ 4526 w 10000"/>
              <a:gd name="connsiteY34" fmla="*/ 3818 h 10000"/>
              <a:gd name="connsiteX35" fmla="*/ 3895 w 10000"/>
              <a:gd name="connsiteY35" fmla="*/ 3727 h 10000"/>
              <a:gd name="connsiteX36" fmla="*/ 3432 w 10000"/>
              <a:gd name="connsiteY36" fmla="*/ 3061 h 10000"/>
              <a:gd name="connsiteX37" fmla="*/ 2758 w 10000"/>
              <a:gd name="connsiteY37" fmla="*/ 2758 h 10000"/>
              <a:gd name="connsiteX38" fmla="*/ 2695 w 10000"/>
              <a:gd name="connsiteY38" fmla="*/ 2000 h 10000"/>
              <a:gd name="connsiteX39" fmla="*/ 2379 w 10000"/>
              <a:gd name="connsiteY39" fmla="*/ 1788 h 10000"/>
              <a:gd name="connsiteX40" fmla="*/ 2337 w 10000"/>
              <a:gd name="connsiteY40" fmla="*/ 1727 h 10000"/>
              <a:gd name="connsiteX41" fmla="*/ 2316 w 10000"/>
              <a:gd name="connsiteY41" fmla="*/ 1758 h 10000"/>
              <a:gd name="connsiteX42" fmla="*/ 2295 w 10000"/>
              <a:gd name="connsiteY42" fmla="*/ 1818 h 10000"/>
              <a:gd name="connsiteX43" fmla="*/ 2295 w 10000"/>
              <a:gd name="connsiteY43" fmla="*/ 1848 h 10000"/>
              <a:gd name="connsiteX44" fmla="*/ 2295 w 10000"/>
              <a:gd name="connsiteY44" fmla="*/ 1879 h 10000"/>
              <a:gd name="connsiteX45" fmla="*/ 2295 w 10000"/>
              <a:gd name="connsiteY45" fmla="*/ 1848 h 10000"/>
              <a:gd name="connsiteX46" fmla="*/ 2295 w 10000"/>
              <a:gd name="connsiteY46" fmla="*/ 1818 h 10000"/>
              <a:gd name="connsiteX47" fmla="*/ 2337 w 10000"/>
              <a:gd name="connsiteY47" fmla="*/ 1727 h 10000"/>
              <a:gd name="connsiteX48" fmla="*/ 2295 w 10000"/>
              <a:gd name="connsiteY48" fmla="*/ 1636 h 10000"/>
              <a:gd name="connsiteX49" fmla="*/ 2189 w 10000"/>
              <a:gd name="connsiteY49" fmla="*/ 1727 h 10000"/>
              <a:gd name="connsiteX50" fmla="*/ 2189 w 10000"/>
              <a:gd name="connsiteY50" fmla="*/ 1879 h 10000"/>
              <a:gd name="connsiteX51" fmla="*/ 2189 w 10000"/>
              <a:gd name="connsiteY51" fmla="*/ 1727 h 10000"/>
              <a:gd name="connsiteX52" fmla="*/ 2021 w 10000"/>
              <a:gd name="connsiteY52" fmla="*/ 1788 h 10000"/>
              <a:gd name="connsiteX53" fmla="*/ 1916 w 10000"/>
              <a:gd name="connsiteY53" fmla="*/ 2242 h 10000"/>
              <a:gd name="connsiteX54" fmla="*/ 1495 w 10000"/>
              <a:gd name="connsiteY54" fmla="*/ 2152 h 10000"/>
              <a:gd name="connsiteX55" fmla="*/ 1389 w 10000"/>
              <a:gd name="connsiteY55" fmla="*/ 2909 h 10000"/>
              <a:gd name="connsiteX56" fmla="*/ 1032 w 10000"/>
              <a:gd name="connsiteY56" fmla="*/ 3000 h 10000"/>
              <a:gd name="connsiteX57" fmla="*/ 926 w 10000"/>
              <a:gd name="connsiteY57" fmla="*/ 3879 h 10000"/>
              <a:gd name="connsiteX58" fmla="*/ 716 w 10000"/>
              <a:gd name="connsiteY58" fmla="*/ 4182 h 10000"/>
              <a:gd name="connsiteX59" fmla="*/ 463 w 10000"/>
              <a:gd name="connsiteY59" fmla="*/ 4485 h 10000"/>
              <a:gd name="connsiteX60" fmla="*/ 42 w 10000"/>
              <a:gd name="connsiteY60" fmla="*/ 4636 h 10000"/>
              <a:gd name="connsiteX61" fmla="*/ 0 w 10000"/>
              <a:gd name="connsiteY61" fmla="*/ 4939 h 10000"/>
              <a:gd name="connsiteX62" fmla="*/ 105 w 10000"/>
              <a:gd name="connsiteY62" fmla="*/ 5061 h 10000"/>
              <a:gd name="connsiteX63" fmla="*/ 147 w 10000"/>
              <a:gd name="connsiteY63" fmla="*/ 5303 h 10000"/>
              <a:gd name="connsiteX64" fmla="*/ 42 w 10000"/>
              <a:gd name="connsiteY64" fmla="*/ 5364 h 10000"/>
              <a:gd name="connsiteX65" fmla="*/ 147 w 10000"/>
              <a:gd name="connsiteY65" fmla="*/ 5515 h 10000"/>
              <a:gd name="connsiteX66" fmla="*/ 316 w 10000"/>
              <a:gd name="connsiteY66" fmla="*/ 5606 h 10000"/>
              <a:gd name="connsiteX67" fmla="*/ 463 w 10000"/>
              <a:gd name="connsiteY67" fmla="*/ 5909 h 10000"/>
              <a:gd name="connsiteX68" fmla="*/ 674 w 10000"/>
              <a:gd name="connsiteY68" fmla="*/ 5909 h 10000"/>
              <a:gd name="connsiteX69" fmla="*/ 989 w 10000"/>
              <a:gd name="connsiteY69" fmla="*/ 5909 h 10000"/>
              <a:gd name="connsiteX70" fmla="*/ 1032 w 10000"/>
              <a:gd name="connsiteY70" fmla="*/ 6030 h 10000"/>
              <a:gd name="connsiteX71" fmla="*/ 821 w 10000"/>
              <a:gd name="connsiteY71" fmla="*/ 6485 h 10000"/>
              <a:gd name="connsiteX72" fmla="*/ 884 w 10000"/>
              <a:gd name="connsiteY72" fmla="*/ 6727 h 10000"/>
              <a:gd name="connsiteX73" fmla="*/ 779 w 10000"/>
              <a:gd name="connsiteY73" fmla="*/ 6939 h 10000"/>
              <a:gd name="connsiteX74" fmla="*/ 884 w 10000"/>
              <a:gd name="connsiteY74" fmla="*/ 7242 h 10000"/>
              <a:gd name="connsiteX75" fmla="*/ 1137 w 10000"/>
              <a:gd name="connsiteY75" fmla="*/ 7394 h 10000"/>
              <a:gd name="connsiteX76" fmla="*/ 1095 w 10000"/>
              <a:gd name="connsiteY76" fmla="*/ 7455 h 10000"/>
              <a:gd name="connsiteX77" fmla="*/ 1200 w 10000"/>
              <a:gd name="connsiteY77" fmla="*/ 7455 h 10000"/>
              <a:gd name="connsiteX78" fmla="*/ 1558 w 10000"/>
              <a:gd name="connsiteY78" fmla="*/ 7697 h 10000"/>
              <a:gd name="connsiteX79" fmla="*/ 1874 w 10000"/>
              <a:gd name="connsiteY79" fmla="*/ 7909 h 10000"/>
              <a:gd name="connsiteX80" fmla="*/ 2189 w 10000"/>
              <a:gd name="connsiteY80" fmla="*/ 8000 h 10000"/>
              <a:gd name="connsiteX81" fmla="*/ 2295 w 10000"/>
              <a:gd name="connsiteY81" fmla="*/ 8121 h 10000"/>
              <a:gd name="connsiteX82" fmla="*/ 2379 w 10000"/>
              <a:gd name="connsiteY82" fmla="*/ 8121 h 10000"/>
              <a:gd name="connsiteX83" fmla="*/ 2547 w 10000"/>
              <a:gd name="connsiteY83" fmla="*/ 8273 h 10000"/>
              <a:gd name="connsiteX84" fmla="*/ 2758 w 10000"/>
              <a:gd name="connsiteY84" fmla="*/ 8273 h 10000"/>
              <a:gd name="connsiteX85" fmla="*/ 2968 w 10000"/>
              <a:gd name="connsiteY85" fmla="*/ 8273 h 10000"/>
              <a:gd name="connsiteX86" fmla="*/ 3116 w 10000"/>
              <a:gd name="connsiteY86" fmla="*/ 8000 h 10000"/>
              <a:gd name="connsiteX87" fmla="*/ 3326 w 10000"/>
              <a:gd name="connsiteY87" fmla="*/ 7758 h 10000"/>
              <a:gd name="connsiteX88" fmla="*/ 3579 w 10000"/>
              <a:gd name="connsiteY88" fmla="*/ 7758 h 10000"/>
              <a:gd name="connsiteX89" fmla="*/ 3789 w 10000"/>
              <a:gd name="connsiteY89" fmla="*/ 8000 h 10000"/>
              <a:gd name="connsiteX90" fmla="*/ 3895 w 10000"/>
              <a:gd name="connsiteY90" fmla="*/ 8000 h 10000"/>
              <a:gd name="connsiteX91" fmla="*/ 4000 w 10000"/>
              <a:gd name="connsiteY91" fmla="*/ 8061 h 10000"/>
              <a:gd name="connsiteX92" fmla="*/ 4063 w 10000"/>
              <a:gd name="connsiteY92" fmla="*/ 8424 h 10000"/>
              <a:gd name="connsiteX93" fmla="*/ 3958 w 10000"/>
              <a:gd name="connsiteY93" fmla="*/ 8879 h 10000"/>
              <a:gd name="connsiteX94" fmla="*/ 3958 w 10000"/>
              <a:gd name="connsiteY94" fmla="*/ 9030 h 10000"/>
              <a:gd name="connsiteX95" fmla="*/ 4105 w 10000"/>
              <a:gd name="connsiteY95" fmla="*/ 9091 h 10000"/>
              <a:gd name="connsiteX96" fmla="*/ 4211 w 10000"/>
              <a:gd name="connsiteY96" fmla="*/ 9333 h 10000"/>
              <a:gd name="connsiteX97" fmla="*/ 4211 w 10000"/>
              <a:gd name="connsiteY97" fmla="*/ 9485 h 10000"/>
              <a:gd name="connsiteX98" fmla="*/ 4463 w 10000"/>
              <a:gd name="connsiteY98" fmla="*/ 9636 h 10000"/>
              <a:gd name="connsiteX99" fmla="*/ 4421 w 10000"/>
              <a:gd name="connsiteY99" fmla="*/ 9697 h 10000"/>
              <a:gd name="connsiteX100" fmla="*/ 4674 w 10000"/>
              <a:gd name="connsiteY100" fmla="*/ 9636 h 10000"/>
              <a:gd name="connsiteX101" fmla="*/ 4737 w 10000"/>
              <a:gd name="connsiteY101" fmla="*/ 9333 h 10000"/>
              <a:gd name="connsiteX102" fmla="*/ 5263 w 10000"/>
              <a:gd name="connsiteY102" fmla="*/ 9333 h 10000"/>
              <a:gd name="connsiteX103" fmla="*/ 5453 w 10000"/>
              <a:gd name="connsiteY103" fmla="*/ 9545 h 10000"/>
              <a:gd name="connsiteX104" fmla="*/ 5516 w 10000"/>
              <a:gd name="connsiteY104" fmla="*/ 9788 h 10000"/>
              <a:gd name="connsiteX105" fmla="*/ 5621 w 10000"/>
              <a:gd name="connsiteY105" fmla="*/ 9697 h 10000"/>
              <a:gd name="connsiteX106" fmla="*/ 5979 w 10000"/>
              <a:gd name="connsiteY106" fmla="*/ 10000 h 10000"/>
              <a:gd name="connsiteX107" fmla="*/ 5979 w 10000"/>
              <a:gd name="connsiteY107" fmla="*/ 9788 h 10000"/>
              <a:gd name="connsiteX108" fmla="*/ 6400 w 10000"/>
              <a:gd name="connsiteY108" fmla="*/ 9545 h 10000"/>
              <a:gd name="connsiteX109" fmla="*/ 6442 w 10000"/>
              <a:gd name="connsiteY109" fmla="*/ 9485 h 10000"/>
              <a:gd name="connsiteX110" fmla="*/ 6547 w 10000"/>
              <a:gd name="connsiteY110" fmla="*/ 9394 h 10000"/>
              <a:gd name="connsiteX111" fmla="*/ 6653 w 10000"/>
              <a:gd name="connsiteY111" fmla="*/ 9485 h 10000"/>
              <a:gd name="connsiteX112" fmla="*/ 6863 w 10000"/>
              <a:gd name="connsiteY112" fmla="*/ 9333 h 10000"/>
              <a:gd name="connsiteX113" fmla="*/ 7137 w 10000"/>
              <a:gd name="connsiteY113" fmla="*/ 9091 h 10000"/>
              <a:gd name="connsiteX114" fmla="*/ 7389 w 10000"/>
              <a:gd name="connsiteY114" fmla="*/ 8818 h 10000"/>
              <a:gd name="connsiteX115" fmla="*/ 7495 w 10000"/>
              <a:gd name="connsiteY115" fmla="*/ 8515 h 10000"/>
              <a:gd name="connsiteX116" fmla="*/ 7642 w 10000"/>
              <a:gd name="connsiteY116" fmla="*/ 8212 h 10000"/>
              <a:gd name="connsiteX117" fmla="*/ 7811 w 10000"/>
              <a:gd name="connsiteY117" fmla="*/ 7758 h 10000"/>
              <a:gd name="connsiteX118" fmla="*/ 7811 w 10000"/>
              <a:gd name="connsiteY118" fmla="*/ 7545 h 10000"/>
              <a:gd name="connsiteX119" fmla="*/ 7747 w 10000"/>
              <a:gd name="connsiteY119" fmla="*/ 7394 h 10000"/>
              <a:gd name="connsiteX120" fmla="*/ 7811 w 10000"/>
              <a:gd name="connsiteY120" fmla="*/ 7152 h 10000"/>
              <a:gd name="connsiteX121" fmla="*/ 7747 w 10000"/>
              <a:gd name="connsiteY121" fmla="*/ 6879 h 10000"/>
              <a:gd name="connsiteX122" fmla="*/ 7495 w 10000"/>
              <a:gd name="connsiteY122" fmla="*/ 6121 h 10000"/>
              <a:gd name="connsiteX123" fmla="*/ 7537 w 10000"/>
              <a:gd name="connsiteY123" fmla="*/ 6030 h 10000"/>
              <a:gd name="connsiteX124" fmla="*/ 7747 w 10000"/>
              <a:gd name="connsiteY124" fmla="*/ 5667 h 10000"/>
              <a:gd name="connsiteX125" fmla="*/ 7916 w 10000"/>
              <a:gd name="connsiteY125" fmla="*/ 5606 h 10000"/>
              <a:gd name="connsiteX126" fmla="*/ 7937 w 10000"/>
              <a:gd name="connsiteY126" fmla="*/ 5576 h 10000"/>
              <a:gd name="connsiteX127" fmla="*/ 7937 w 10000"/>
              <a:gd name="connsiteY127" fmla="*/ 5515 h 10000"/>
              <a:gd name="connsiteX128" fmla="*/ 7916 w 10000"/>
              <a:gd name="connsiteY128" fmla="*/ 5455 h 10000"/>
              <a:gd name="connsiteX129" fmla="*/ 7642 w 10000"/>
              <a:gd name="connsiteY129" fmla="*/ 5364 h 10000"/>
              <a:gd name="connsiteX130" fmla="*/ 7495 w 10000"/>
              <a:gd name="connsiteY130" fmla="*/ 5455 h 10000"/>
              <a:gd name="connsiteX131" fmla="*/ 7389 w 10000"/>
              <a:gd name="connsiteY131" fmla="*/ 5364 h 10000"/>
              <a:gd name="connsiteX132" fmla="*/ 7284 w 10000"/>
              <a:gd name="connsiteY132" fmla="*/ 5152 h 10000"/>
              <a:gd name="connsiteX133" fmla="*/ 7179 w 10000"/>
              <a:gd name="connsiteY133" fmla="*/ 5000 h 10000"/>
              <a:gd name="connsiteX134" fmla="*/ 7432 w 10000"/>
              <a:gd name="connsiteY134" fmla="*/ 4848 h 10000"/>
              <a:gd name="connsiteX135" fmla="*/ 7600 w 10000"/>
              <a:gd name="connsiteY135" fmla="*/ 4636 h 10000"/>
              <a:gd name="connsiteX136" fmla="*/ 7853 w 10000"/>
              <a:gd name="connsiteY136" fmla="*/ 4394 h 10000"/>
              <a:gd name="connsiteX137" fmla="*/ 7958 w 10000"/>
              <a:gd name="connsiteY137" fmla="*/ 4394 h 10000"/>
              <a:gd name="connsiteX138" fmla="*/ 7811 w 10000"/>
              <a:gd name="connsiteY138" fmla="*/ 4697 h 10000"/>
              <a:gd name="connsiteX139" fmla="*/ 7916 w 10000"/>
              <a:gd name="connsiteY139" fmla="*/ 4848 h 10000"/>
              <a:gd name="connsiteX140" fmla="*/ 8021 w 10000"/>
              <a:gd name="connsiteY140" fmla="*/ 4788 h 10000"/>
              <a:gd name="connsiteX141" fmla="*/ 8274 w 10000"/>
              <a:gd name="connsiteY141" fmla="*/ 4636 h 10000"/>
              <a:gd name="connsiteX142" fmla="*/ 8337 w 10000"/>
              <a:gd name="connsiteY142" fmla="*/ 4303 h 10000"/>
              <a:gd name="connsiteX143" fmla="*/ 8484 w 10000"/>
              <a:gd name="connsiteY143" fmla="*/ 4121 h 10000"/>
              <a:gd name="connsiteX144" fmla="*/ 8632 w 10000"/>
              <a:gd name="connsiteY144" fmla="*/ 4273 h 10000"/>
              <a:gd name="connsiteX145" fmla="*/ 8611 w 10000"/>
              <a:gd name="connsiteY145" fmla="*/ 3970 h 10000"/>
              <a:gd name="connsiteX146" fmla="*/ 8821 w 10000"/>
              <a:gd name="connsiteY146" fmla="*/ 3788 h 10000"/>
              <a:gd name="connsiteX147" fmla="*/ 9095 w 10000"/>
              <a:gd name="connsiteY147" fmla="*/ 3848 h 10000"/>
              <a:gd name="connsiteX148" fmla="*/ 9221 w 10000"/>
              <a:gd name="connsiteY148" fmla="*/ 3727 h 10000"/>
              <a:gd name="connsiteX149" fmla="*/ 9368 w 10000"/>
              <a:gd name="connsiteY149" fmla="*/ 3818 h 10000"/>
              <a:gd name="connsiteX150" fmla="*/ 9474 w 10000"/>
              <a:gd name="connsiteY150" fmla="*/ 3000 h 10000"/>
              <a:gd name="connsiteX151" fmla="*/ 9726 w 10000"/>
              <a:gd name="connsiteY151" fmla="*/ 2909 h 10000"/>
              <a:gd name="connsiteX152" fmla="*/ 10000 w 10000"/>
              <a:gd name="connsiteY152" fmla="*/ 1788 h 10000"/>
              <a:gd name="connsiteX153" fmla="*/ 9368 w 10000"/>
              <a:gd name="connsiteY153" fmla="*/ 1788 h 10000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7100 w 10000"/>
              <a:gd name="connsiteY23" fmla="*/ 1319 h 10000"/>
              <a:gd name="connsiteX24" fmla="*/ 6926 w 10000"/>
              <a:gd name="connsiteY24" fmla="*/ 1636 h 10000"/>
              <a:gd name="connsiteX25" fmla="*/ 6926 w 10000"/>
              <a:gd name="connsiteY25" fmla="*/ 2000 h 10000"/>
              <a:gd name="connsiteX26" fmla="*/ 7389 w 10000"/>
              <a:gd name="connsiteY26" fmla="*/ 2091 h 10000"/>
              <a:gd name="connsiteX27" fmla="*/ 7495 w 10000"/>
              <a:gd name="connsiteY27" fmla="*/ 2394 h 10000"/>
              <a:gd name="connsiteX28" fmla="*/ 7032 w 10000"/>
              <a:gd name="connsiteY28" fmla="*/ 2606 h 10000"/>
              <a:gd name="connsiteX29" fmla="*/ 6653 w 10000"/>
              <a:gd name="connsiteY29" fmla="*/ 2848 h 10000"/>
              <a:gd name="connsiteX30" fmla="*/ 6295 w 10000"/>
              <a:gd name="connsiteY30" fmla="*/ 3061 h 10000"/>
              <a:gd name="connsiteX31" fmla="*/ 6189 w 10000"/>
              <a:gd name="connsiteY31" fmla="*/ 3576 h 10000"/>
              <a:gd name="connsiteX32" fmla="*/ 5621 w 10000"/>
              <a:gd name="connsiteY32" fmla="*/ 3667 h 10000"/>
              <a:gd name="connsiteX33" fmla="*/ 5053 w 10000"/>
              <a:gd name="connsiteY33" fmla="*/ 4182 h 10000"/>
              <a:gd name="connsiteX34" fmla="*/ 4526 w 10000"/>
              <a:gd name="connsiteY34" fmla="*/ 3818 h 10000"/>
              <a:gd name="connsiteX35" fmla="*/ 3895 w 10000"/>
              <a:gd name="connsiteY35" fmla="*/ 3727 h 10000"/>
              <a:gd name="connsiteX36" fmla="*/ 3432 w 10000"/>
              <a:gd name="connsiteY36" fmla="*/ 3061 h 10000"/>
              <a:gd name="connsiteX37" fmla="*/ 2758 w 10000"/>
              <a:gd name="connsiteY37" fmla="*/ 2758 h 10000"/>
              <a:gd name="connsiteX38" fmla="*/ 2695 w 10000"/>
              <a:gd name="connsiteY38" fmla="*/ 2000 h 10000"/>
              <a:gd name="connsiteX39" fmla="*/ 2379 w 10000"/>
              <a:gd name="connsiteY39" fmla="*/ 1788 h 10000"/>
              <a:gd name="connsiteX40" fmla="*/ 2337 w 10000"/>
              <a:gd name="connsiteY40" fmla="*/ 1727 h 10000"/>
              <a:gd name="connsiteX41" fmla="*/ 2316 w 10000"/>
              <a:gd name="connsiteY41" fmla="*/ 1758 h 10000"/>
              <a:gd name="connsiteX42" fmla="*/ 2295 w 10000"/>
              <a:gd name="connsiteY42" fmla="*/ 1818 h 10000"/>
              <a:gd name="connsiteX43" fmla="*/ 2295 w 10000"/>
              <a:gd name="connsiteY43" fmla="*/ 1848 h 10000"/>
              <a:gd name="connsiteX44" fmla="*/ 2295 w 10000"/>
              <a:gd name="connsiteY44" fmla="*/ 1879 h 10000"/>
              <a:gd name="connsiteX45" fmla="*/ 2295 w 10000"/>
              <a:gd name="connsiteY45" fmla="*/ 1848 h 10000"/>
              <a:gd name="connsiteX46" fmla="*/ 2295 w 10000"/>
              <a:gd name="connsiteY46" fmla="*/ 1818 h 10000"/>
              <a:gd name="connsiteX47" fmla="*/ 2337 w 10000"/>
              <a:gd name="connsiteY47" fmla="*/ 1727 h 10000"/>
              <a:gd name="connsiteX48" fmla="*/ 2295 w 10000"/>
              <a:gd name="connsiteY48" fmla="*/ 1636 h 10000"/>
              <a:gd name="connsiteX49" fmla="*/ 2189 w 10000"/>
              <a:gd name="connsiteY49" fmla="*/ 1727 h 10000"/>
              <a:gd name="connsiteX50" fmla="*/ 2189 w 10000"/>
              <a:gd name="connsiteY50" fmla="*/ 1879 h 10000"/>
              <a:gd name="connsiteX51" fmla="*/ 2189 w 10000"/>
              <a:gd name="connsiteY51" fmla="*/ 1727 h 10000"/>
              <a:gd name="connsiteX52" fmla="*/ 2021 w 10000"/>
              <a:gd name="connsiteY52" fmla="*/ 1788 h 10000"/>
              <a:gd name="connsiteX53" fmla="*/ 1916 w 10000"/>
              <a:gd name="connsiteY53" fmla="*/ 2242 h 10000"/>
              <a:gd name="connsiteX54" fmla="*/ 1495 w 10000"/>
              <a:gd name="connsiteY54" fmla="*/ 2152 h 10000"/>
              <a:gd name="connsiteX55" fmla="*/ 1389 w 10000"/>
              <a:gd name="connsiteY55" fmla="*/ 2909 h 10000"/>
              <a:gd name="connsiteX56" fmla="*/ 1032 w 10000"/>
              <a:gd name="connsiteY56" fmla="*/ 3000 h 10000"/>
              <a:gd name="connsiteX57" fmla="*/ 926 w 10000"/>
              <a:gd name="connsiteY57" fmla="*/ 3879 h 10000"/>
              <a:gd name="connsiteX58" fmla="*/ 716 w 10000"/>
              <a:gd name="connsiteY58" fmla="*/ 4182 h 10000"/>
              <a:gd name="connsiteX59" fmla="*/ 463 w 10000"/>
              <a:gd name="connsiteY59" fmla="*/ 4485 h 10000"/>
              <a:gd name="connsiteX60" fmla="*/ 42 w 10000"/>
              <a:gd name="connsiteY60" fmla="*/ 4636 h 10000"/>
              <a:gd name="connsiteX61" fmla="*/ 0 w 10000"/>
              <a:gd name="connsiteY61" fmla="*/ 4939 h 10000"/>
              <a:gd name="connsiteX62" fmla="*/ 105 w 10000"/>
              <a:gd name="connsiteY62" fmla="*/ 5061 h 10000"/>
              <a:gd name="connsiteX63" fmla="*/ 147 w 10000"/>
              <a:gd name="connsiteY63" fmla="*/ 5303 h 10000"/>
              <a:gd name="connsiteX64" fmla="*/ 42 w 10000"/>
              <a:gd name="connsiteY64" fmla="*/ 5364 h 10000"/>
              <a:gd name="connsiteX65" fmla="*/ 147 w 10000"/>
              <a:gd name="connsiteY65" fmla="*/ 5515 h 10000"/>
              <a:gd name="connsiteX66" fmla="*/ 316 w 10000"/>
              <a:gd name="connsiteY66" fmla="*/ 5606 h 10000"/>
              <a:gd name="connsiteX67" fmla="*/ 463 w 10000"/>
              <a:gd name="connsiteY67" fmla="*/ 5909 h 10000"/>
              <a:gd name="connsiteX68" fmla="*/ 674 w 10000"/>
              <a:gd name="connsiteY68" fmla="*/ 5909 h 10000"/>
              <a:gd name="connsiteX69" fmla="*/ 989 w 10000"/>
              <a:gd name="connsiteY69" fmla="*/ 5909 h 10000"/>
              <a:gd name="connsiteX70" fmla="*/ 1032 w 10000"/>
              <a:gd name="connsiteY70" fmla="*/ 6030 h 10000"/>
              <a:gd name="connsiteX71" fmla="*/ 821 w 10000"/>
              <a:gd name="connsiteY71" fmla="*/ 6485 h 10000"/>
              <a:gd name="connsiteX72" fmla="*/ 884 w 10000"/>
              <a:gd name="connsiteY72" fmla="*/ 6727 h 10000"/>
              <a:gd name="connsiteX73" fmla="*/ 779 w 10000"/>
              <a:gd name="connsiteY73" fmla="*/ 6939 h 10000"/>
              <a:gd name="connsiteX74" fmla="*/ 884 w 10000"/>
              <a:gd name="connsiteY74" fmla="*/ 7242 h 10000"/>
              <a:gd name="connsiteX75" fmla="*/ 1137 w 10000"/>
              <a:gd name="connsiteY75" fmla="*/ 7394 h 10000"/>
              <a:gd name="connsiteX76" fmla="*/ 1095 w 10000"/>
              <a:gd name="connsiteY76" fmla="*/ 7455 h 10000"/>
              <a:gd name="connsiteX77" fmla="*/ 1200 w 10000"/>
              <a:gd name="connsiteY77" fmla="*/ 7455 h 10000"/>
              <a:gd name="connsiteX78" fmla="*/ 1558 w 10000"/>
              <a:gd name="connsiteY78" fmla="*/ 7697 h 10000"/>
              <a:gd name="connsiteX79" fmla="*/ 1874 w 10000"/>
              <a:gd name="connsiteY79" fmla="*/ 7909 h 10000"/>
              <a:gd name="connsiteX80" fmla="*/ 2189 w 10000"/>
              <a:gd name="connsiteY80" fmla="*/ 8000 h 10000"/>
              <a:gd name="connsiteX81" fmla="*/ 2295 w 10000"/>
              <a:gd name="connsiteY81" fmla="*/ 8121 h 10000"/>
              <a:gd name="connsiteX82" fmla="*/ 2379 w 10000"/>
              <a:gd name="connsiteY82" fmla="*/ 8121 h 10000"/>
              <a:gd name="connsiteX83" fmla="*/ 2547 w 10000"/>
              <a:gd name="connsiteY83" fmla="*/ 8273 h 10000"/>
              <a:gd name="connsiteX84" fmla="*/ 2758 w 10000"/>
              <a:gd name="connsiteY84" fmla="*/ 8273 h 10000"/>
              <a:gd name="connsiteX85" fmla="*/ 2968 w 10000"/>
              <a:gd name="connsiteY85" fmla="*/ 8273 h 10000"/>
              <a:gd name="connsiteX86" fmla="*/ 3116 w 10000"/>
              <a:gd name="connsiteY86" fmla="*/ 8000 h 10000"/>
              <a:gd name="connsiteX87" fmla="*/ 3326 w 10000"/>
              <a:gd name="connsiteY87" fmla="*/ 7758 h 10000"/>
              <a:gd name="connsiteX88" fmla="*/ 3579 w 10000"/>
              <a:gd name="connsiteY88" fmla="*/ 7758 h 10000"/>
              <a:gd name="connsiteX89" fmla="*/ 3789 w 10000"/>
              <a:gd name="connsiteY89" fmla="*/ 8000 h 10000"/>
              <a:gd name="connsiteX90" fmla="*/ 3895 w 10000"/>
              <a:gd name="connsiteY90" fmla="*/ 8000 h 10000"/>
              <a:gd name="connsiteX91" fmla="*/ 4000 w 10000"/>
              <a:gd name="connsiteY91" fmla="*/ 8061 h 10000"/>
              <a:gd name="connsiteX92" fmla="*/ 4063 w 10000"/>
              <a:gd name="connsiteY92" fmla="*/ 8424 h 10000"/>
              <a:gd name="connsiteX93" fmla="*/ 3958 w 10000"/>
              <a:gd name="connsiteY93" fmla="*/ 8879 h 10000"/>
              <a:gd name="connsiteX94" fmla="*/ 3958 w 10000"/>
              <a:gd name="connsiteY94" fmla="*/ 9030 h 10000"/>
              <a:gd name="connsiteX95" fmla="*/ 4105 w 10000"/>
              <a:gd name="connsiteY95" fmla="*/ 9091 h 10000"/>
              <a:gd name="connsiteX96" fmla="*/ 4211 w 10000"/>
              <a:gd name="connsiteY96" fmla="*/ 9333 h 10000"/>
              <a:gd name="connsiteX97" fmla="*/ 4211 w 10000"/>
              <a:gd name="connsiteY97" fmla="*/ 9485 h 10000"/>
              <a:gd name="connsiteX98" fmla="*/ 4463 w 10000"/>
              <a:gd name="connsiteY98" fmla="*/ 9636 h 10000"/>
              <a:gd name="connsiteX99" fmla="*/ 4421 w 10000"/>
              <a:gd name="connsiteY99" fmla="*/ 9697 h 10000"/>
              <a:gd name="connsiteX100" fmla="*/ 4674 w 10000"/>
              <a:gd name="connsiteY100" fmla="*/ 9636 h 10000"/>
              <a:gd name="connsiteX101" fmla="*/ 4737 w 10000"/>
              <a:gd name="connsiteY101" fmla="*/ 9333 h 10000"/>
              <a:gd name="connsiteX102" fmla="*/ 5263 w 10000"/>
              <a:gd name="connsiteY102" fmla="*/ 9333 h 10000"/>
              <a:gd name="connsiteX103" fmla="*/ 5453 w 10000"/>
              <a:gd name="connsiteY103" fmla="*/ 9545 h 10000"/>
              <a:gd name="connsiteX104" fmla="*/ 5516 w 10000"/>
              <a:gd name="connsiteY104" fmla="*/ 9788 h 10000"/>
              <a:gd name="connsiteX105" fmla="*/ 5621 w 10000"/>
              <a:gd name="connsiteY105" fmla="*/ 9697 h 10000"/>
              <a:gd name="connsiteX106" fmla="*/ 5979 w 10000"/>
              <a:gd name="connsiteY106" fmla="*/ 10000 h 10000"/>
              <a:gd name="connsiteX107" fmla="*/ 5979 w 10000"/>
              <a:gd name="connsiteY107" fmla="*/ 9788 h 10000"/>
              <a:gd name="connsiteX108" fmla="*/ 6400 w 10000"/>
              <a:gd name="connsiteY108" fmla="*/ 9545 h 10000"/>
              <a:gd name="connsiteX109" fmla="*/ 6442 w 10000"/>
              <a:gd name="connsiteY109" fmla="*/ 9485 h 10000"/>
              <a:gd name="connsiteX110" fmla="*/ 6547 w 10000"/>
              <a:gd name="connsiteY110" fmla="*/ 9394 h 10000"/>
              <a:gd name="connsiteX111" fmla="*/ 6653 w 10000"/>
              <a:gd name="connsiteY111" fmla="*/ 9485 h 10000"/>
              <a:gd name="connsiteX112" fmla="*/ 6863 w 10000"/>
              <a:gd name="connsiteY112" fmla="*/ 9333 h 10000"/>
              <a:gd name="connsiteX113" fmla="*/ 7137 w 10000"/>
              <a:gd name="connsiteY113" fmla="*/ 9091 h 10000"/>
              <a:gd name="connsiteX114" fmla="*/ 7389 w 10000"/>
              <a:gd name="connsiteY114" fmla="*/ 8818 h 10000"/>
              <a:gd name="connsiteX115" fmla="*/ 7495 w 10000"/>
              <a:gd name="connsiteY115" fmla="*/ 8515 h 10000"/>
              <a:gd name="connsiteX116" fmla="*/ 7642 w 10000"/>
              <a:gd name="connsiteY116" fmla="*/ 8212 h 10000"/>
              <a:gd name="connsiteX117" fmla="*/ 7811 w 10000"/>
              <a:gd name="connsiteY117" fmla="*/ 7758 h 10000"/>
              <a:gd name="connsiteX118" fmla="*/ 7811 w 10000"/>
              <a:gd name="connsiteY118" fmla="*/ 7545 h 10000"/>
              <a:gd name="connsiteX119" fmla="*/ 7747 w 10000"/>
              <a:gd name="connsiteY119" fmla="*/ 7394 h 10000"/>
              <a:gd name="connsiteX120" fmla="*/ 7811 w 10000"/>
              <a:gd name="connsiteY120" fmla="*/ 7152 h 10000"/>
              <a:gd name="connsiteX121" fmla="*/ 7747 w 10000"/>
              <a:gd name="connsiteY121" fmla="*/ 6879 h 10000"/>
              <a:gd name="connsiteX122" fmla="*/ 7495 w 10000"/>
              <a:gd name="connsiteY122" fmla="*/ 6121 h 10000"/>
              <a:gd name="connsiteX123" fmla="*/ 7537 w 10000"/>
              <a:gd name="connsiteY123" fmla="*/ 6030 h 10000"/>
              <a:gd name="connsiteX124" fmla="*/ 7747 w 10000"/>
              <a:gd name="connsiteY124" fmla="*/ 5667 h 10000"/>
              <a:gd name="connsiteX125" fmla="*/ 7916 w 10000"/>
              <a:gd name="connsiteY125" fmla="*/ 5606 h 10000"/>
              <a:gd name="connsiteX126" fmla="*/ 7937 w 10000"/>
              <a:gd name="connsiteY126" fmla="*/ 5576 h 10000"/>
              <a:gd name="connsiteX127" fmla="*/ 7937 w 10000"/>
              <a:gd name="connsiteY127" fmla="*/ 5515 h 10000"/>
              <a:gd name="connsiteX128" fmla="*/ 7916 w 10000"/>
              <a:gd name="connsiteY128" fmla="*/ 5455 h 10000"/>
              <a:gd name="connsiteX129" fmla="*/ 7642 w 10000"/>
              <a:gd name="connsiteY129" fmla="*/ 5364 h 10000"/>
              <a:gd name="connsiteX130" fmla="*/ 7495 w 10000"/>
              <a:gd name="connsiteY130" fmla="*/ 5455 h 10000"/>
              <a:gd name="connsiteX131" fmla="*/ 7389 w 10000"/>
              <a:gd name="connsiteY131" fmla="*/ 5364 h 10000"/>
              <a:gd name="connsiteX132" fmla="*/ 7284 w 10000"/>
              <a:gd name="connsiteY132" fmla="*/ 5152 h 10000"/>
              <a:gd name="connsiteX133" fmla="*/ 7179 w 10000"/>
              <a:gd name="connsiteY133" fmla="*/ 5000 h 10000"/>
              <a:gd name="connsiteX134" fmla="*/ 7432 w 10000"/>
              <a:gd name="connsiteY134" fmla="*/ 4848 h 10000"/>
              <a:gd name="connsiteX135" fmla="*/ 7600 w 10000"/>
              <a:gd name="connsiteY135" fmla="*/ 4636 h 10000"/>
              <a:gd name="connsiteX136" fmla="*/ 7853 w 10000"/>
              <a:gd name="connsiteY136" fmla="*/ 4394 h 10000"/>
              <a:gd name="connsiteX137" fmla="*/ 7958 w 10000"/>
              <a:gd name="connsiteY137" fmla="*/ 4394 h 10000"/>
              <a:gd name="connsiteX138" fmla="*/ 7811 w 10000"/>
              <a:gd name="connsiteY138" fmla="*/ 4697 h 10000"/>
              <a:gd name="connsiteX139" fmla="*/ 7916 w 10000"/>
              <a:gd name="connsiteY139" fmla="*/ 4848 h 10000"/>
              <a:gd name="connsiteX140" fmla="*/ 8021 w 10000"/>
              <a:gd name="connsiteY140" fmla="*/ 4788 h 10000"/>
              <a:gd name="connsiteX141" fmla="*/ 8274 w 10000"/>
              <a:gd name="connsiteY141" fmla="*/ 4636 h 10000"/>
              <a:gd name="connsiteX142" fmla="*/ 8337 w 10000"/>
              <a:gd name="connsiteY142" fmla="*/ 4303 h 10000"/>
              <a:gd name="connsiteX143" fmla="*/ 8484 w 10000"/>
              <a:gd name="connsiteY143" fmla="*/ 4121 h 10000"/>
              <a:gd name="connsiteX144" fmla="*/ 8632 w 10000"/>
              <a:gd name="connsiteY144" fmla="*/ 4273 h 10000"/>
              <a:gd name="connsiteX145" fmla="*/ 8611 w 10000"/>
              <a:gd name="connsiteY145" fmla="*/ 3970 h 10000"/>
              <a:gd name="connsiteX146" fmla="*/ 8821 w 10000"/>
              <a:gd name="connsiteY146" fmla="*/ 3788 h 10000"/>
              <a:gd name="connsiteX147" fmla="*/ 9095 w 10000"/>
              <a:gd name="connsiteY147" fmla="*/ 3848 h 10000"/>
              <a:gd name="connsiteX148" fmla="*/ 9221 w 10000"/>
              <a:gd name="connsiteY148" fmla="*/ 3727 h 10000"/>
              <a:gd name="connsiteX149" fmla="*/ 9368 w 10000"/>
              <a:gd name="connsiteY149" fmla="*/ 3818 h 10000"/>
              <a:gd name="connsiteX150" fmla="*/ 9474 w 10000"/>
              <a:gd name="connsiteY150" fmla="*/ 3000 h 10000"/>
              <a:gd name="connsiteX151" fmla="*/ 9726 w 10000"/>
              <a:gd name="connsiteY151" fmla="*/ 2909 h 10000"/>
              <a:gd name="connsiteX152" fmla="*/ 10000 w 10000"/>
              <a:gd name="connsiteY152" fmla="*/ 1788 h 10000"/>
              <a:gd name="connsiteX153" fmla="*/ 9368 w 10000"/>
              <a:gd name="connsiteY153" fmla="*/ 1788 h 10000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6926 w 10000"/>
              <a:gd name="connsiteY23" fmla="*/ 1636 h 10000"/>
              <a:gd name="connsiteX24" fmla="*/ 6926 w 10000"/>
              <a:gd name="connsiteY24" fmla="*/ 2000 h 10000"/>
              <a:gd name="connsiteX25" fmla="*/ 7389 w 10000"/>
              <a:gd name="connsiteY25" fmla="*/ 2091 h 10000"/>
              <a:gd name="connsiteX26" fmla="*/ 7495 w 10000"/>
              <a:gd name="connsiteY26" fmla="*/ 2394 h 10000"/>
              <a:gd name="connsiteX27" fmla="*/ 7032 w 10000"/>
              <a:gd name="connsiteY27" fmla="*/ 2606 h 10000"/>
              <a:gd name="connsiteX28" fmla="*/ 6653 w 10000"/>
              <a:gd name="connsiteY28" fmla="*/ 2848 h 10000"/>
              <a:gd name="connsiteX29" fmla="*/ 6295 w 10000"/>
              <a:gd name="connsiteY29" fmla="*/ 3061 h 10000"/>
              <a:gd name="connsiteX30" fmla="*/ 6189 w 10000"/>
              <a:gd name="connsiteY30" fmla="*/ 3576 h 10000"/>
              <a:gd name="connsiteX31" fmla="*/ 5621 w 10000"/>
              <a:gd name="connsiteY31" fmla="*/ 3667 h 10000"/>
              <a:gd name="connsiteX32" fmla="*/ 5053 w 10000"/>
              <a:gd name="connsiteY32" fmla="*/ 4182 h 10000"/>
              <a:gd name="connsiteX33" fmla="*/ 4526 w 10000"/>
              <a:gd name="connsiteY33" fmla="*/ 3818 h 10000"/>
              <a:gd name="connsiteX34" fmla="*/ 3895 w 10000"/>
              <a:gd name="connsiteY34" fmla="*/ 3727 h 10000"/>
              <a:gd name="connsiteX35" fmla="*/ 3432 w 10000"/>
              <a:gd name="connsiteY35" fmla="*/ 3061 h 10000"/>
              <a:gd name="connsiteX36" fmla="*/ 2758 w 10000"/>
              <a:gd name="connsiteY36" fmla="*/ 2758 h 10000"/>
              <a:gd name="connsiteX37" fmla="*/ 2695 w 10000"/>
              <a:gd name="connsiteY37" fmla="*/ 2000 h 10000"/>
              <a:gd name="connsiteX38" fmla="*/ 2379 w 10000"/>
              <a:gd name="connsiteY38" fmla="*/ 1788 h 10000"/>
              <a:gd name="connsiteX39" fmla="*/ 2337 w 10000"/>
              <a:gd name="connsiteY39" fmla="*/ 1727 h 10000"/>
              <a:gd name="connsiteX40" fmla="*/ 2316 w 10000"/>
              <a:gd name="connsiteY40" fmla="*/ 1758 h 10000"/>
              <a:gd name="connsiteX41" fmla="*/ 2295 w 10000"/>
              <a:gd name="connsiteY41" fmla="*/ 1818 h 10000"/>
              <a:gd name="connsiteX42" fmla="*/ 2295 w 10000"/>
              <a:gd name="connsiteY42" fmla="*/ 1848 h 10000"/>
              <a:gd name="connsiteX43" fmla="*/ 2295 w 10000"/>
              <a:gd name="connsiteY43" fmla="*/ 1879 h 10000"/>
              <a:gd name="connsiteX44" fmla="*/ 2295 w 10000"/>
              <a:gd name="connsiteY44" fmla="*/ 1848 h 10000"/>
              <a:gd name="connsiteX45" fmla="*/ 2295 w 10000"/>
              <a:gd name="connsiteY45" fmla="*/ 1818 h 10000"/>
              <a:gd name="connsiteX46" fmla="*/ 2337 w 10000"/>
              <a:gd name="connsiteY46" fmla="*/ 1727 h 10000"/>
              <a:gd name="connsiteX47" fmla="*/ 2295 w 10000"/>
              <a:gd name="connsiteY47" fmla="*/ 1636 h 10000"/>
              <a:gd name="connsiteX48" fmla="*/ 2189 w 10000"/>
              <a:gd name="connsiteY48" fmla="*/ 1727 h 10000"/>
              <a:gd name="connsiteX49" fmla="*/ 2189 w 10000"/>
              <a:gd name="connsiteY49" fmla="*/ 1879 h 10000"/>
              <a:gd name="connsiteX50" fmla="*/ 2189 w 10000"/>
              <a:gd name="connsiteY50" fmla="*/ 1727 h 10000"/>
              <a:gd name="connsiteX51" fmla="*/ 2021 w 10000"/>
              <a:gd name="connsiteY51" fmla="*/ 1788 h 10000"/>
              <a:gd name="connsiteX52" fmla="*/ 1916 w 10000"/>
              <a:gd name="connsiteY52" fmla="*/ 2242 h 10000"/>
              <a:gd name="connsiteX53" fmla="*/ 1495 w 10000"/>
              <a:gd name="connsiteY53" fmla="*/ 2152 h 10000"/>
              <a:gd name="connsiteX54" fmla="*/ 1389 w 10000"/>
              <a:gd name="connsiteY54" fmla="*/ 2909 h 10000"/>
              <a:gd name="connsiteX55" fmla="*/ 1032 w 10000"/>
              <a:gd name="connsiteY55" fmla="*/ 3000 h 10000"/>
              <a:gd name="connsiteX56" fmla="*/ 926 w 10000"/>
              <a:gd name="connsiteY56" fmla="*/ 3879 h 10000"/>
              <a:gd name="connsiteX57" fmla="*/ 716 w 10000"/>
              <a:gd name="connsiteY57" fmla="*/ 4182 h 10000"/>
              <a:gd name="connsiteX58" fmla="*/ 463 w 10000"/>
              <a:gd name="connsiteY58" fmla="*/ 4485 h 10000"/>
              <a:gd name="connsiteX59" fmla="*/ 42 w 10000"/>
              <a:gd name="connsiteY59" fmla="*/ 4636 h 10000"/>
              <a:gd name="connsiteX60" fmla="*/ 0 w 10000"/>
              <a:gd name="connsiteY60" fmla="*/ 4939 h 10000"/>
              <a:gd name="connsiteX61" fmla="*/ 105 w 10000"/>
              <a:gd name="connsiteY61" fmla="*/ 5061 h 10000"/>
              <a:gd name="connsiteX62" fmla="*/ 147 w 10000"/>
              <a:gd name="connsiteY62" fmla="*/ 5303 h 10000"/>
              <a:gd name="connsiteX63" fmla="*/ 42 w 10000"/>
              <a:gd name="connsiteY63" fmla="*/ 5364 h 10000"/>
              <a:gd name="connsiteX64" fmla="*/ 147 w 10000"/>
              <a:gd name="connsiteY64" fmla="*/ 5515 h 10000"/>
              <a:gd name="connsiteX65" fmla="*/ 316 w 10000"/>
              <a:gd name="connsiteY65" fmla="*/ 5606 h 10000"/>
              <a:gd name="connsiteX66" fmla="*/ 463 w 10000"/>
              <a:gd name="connsiteY66" fmla="*/ 5909 h 10000"/>
              <a:gd name="connsiteX67" fmla="*/ 674 w 10000"/>
              <a:gd name="connsiteY67" fmla="*/ 5909 h 10000"/>
              <a:gd name="connsiteX68" fmla="*/ 989 w 10000"/>
              <a:gd name="connsiteY68" fmla="*/ 5909 h 10000"/>
              <a:gd name="connsiteX69" fmla="*/ 1032 w 10000"/>
              <a:gd name="connsiteY69" fmla="*/ 6030 h 10000"/>
              <a:gd name="connsiteX70" fmla="*/ 821 w 10000"/>
              <a:gd name="connsiteY70" fmla="*/ 6485 h 10000"/>
              <a:gd name="connsiteX71" fmla="*/ 884 w 10000"/>
              <a:gd name="connsiteY71" fmla="*/ 6727 h 10000"/>
              <a:gd name="connsiteX72" fmla="*/ 779 w 10000"/>
              <a:gd name="connsiteY72" fmla="*/ 6939 h 10000"/>
              <a:gd name="connsiteX73" fmla="*/ 884 w 10000"/>
              <a:gd name="connsiteY73" fmla="*/ 7242 h 10000"/>
              <a:gd name="connsiteX74" fmla="*/ 1137 w 10000"/>
              <a:gd name="connsiteY74" fmla="*/ 7394 h 10000"/>
              <a:gd name="connsiteX75" fmla="*/ 1095 w 10000"/>
              <a:gd name="connsiteY75" fmla="*/ 7455 h 10000"/>
              <a:gd name="connsiteX76" fmla="*/ 1200 w 10000"/>
              <a:gd name="connsiteY76" fmla="*/ 7455 h 10000"/>
              <a:gd name="connsiteX77" fmla="*/ 1558 w 10000"/>
              <a:gd name="connsiteY77" fmla="*/ 7697 h 10000"/>
              <a:gd name="connsiteX78" fmla="*/ 1874 w 10000"/>
              <a:gd name="connsiteY78" fmla="*/ 7909 h 10000"/>
              <a:gd name="connsiteX79" fmla="*/ 2189 w 10000"/>
              <a:gd name="connsiteY79" fmla="*/ 8000 h 10000"/>
              <a:gd name="connsiteX80" fmla="*/ 2295 w 10000"/>
              <a:gd name="connsiteY80" fmla="*/ 8121 h 10000"/>
              <a:gd name="connsiteX81" fmla="*/ 2379 w 10000"/>
              <a:gd name="connsiteY81" fmla="*/ 8121 h 10000"/>
              <a:gd name="connsiteX82" fmla="*/ 2547 w 10000"/>
              <a:gd name="connsiteY82" fmla="*/ 8273 h 10000"/>
              <a:gd name="connsiteX83" fmla="*/ 2758 w 10000"/>
              <a:gd name="connsiteY83" fmla="*/ 8273 h 10000"/>
              <a:gd name="connsiteX84" fmla="*/ 2968 w 10000"/>
              <a:gd name="connsiteY84" fmla="*/ 8273 h 10000"/>
              <a:gd name="connsiteX85" fmla="*/ 3116 w 10000"/>
              <a:gd name="connsiteY85" fmla="*/ 8000 h 10000"/>
              <a:gd name="connsiteX86" fmla="*/ 3326 w 10000"/>
              <a:gd name="connsiteY86" fmla="*/ 7758 h 10000"/>
              <a:gd name="connsiteX87" fmla="*/ 3579 w 10000"/>
              <a:gd name="connsiteY87" fmla="*/ 7758 h 10000"/>
              <a:gd name="connsiteX88" fmla="*/ 3789 w 10000"/>
              <a:gd name="connsiteY88" fmla="*/ 8000 h 10000"/>
              <a:gd name="connsiteX89" fmla="*/ 3895 w 10000"/>
              <a:gd name="connsiteY89" fmla="*/ 8000 h 10000"/>
              <a:gd name="connsiteX90" fmla="*/ 4000 w 10000"/>
              <a:gd name="connsiteY90" fmla="*/ 8061 h 10000"/>
              <a:gd name="connsiteX91" fmla="*/ 4063 w 10000"/>
              <a:gd name="connsiteY91" fmla="*/ 8424 h 10000"/>
              <a:gd name="connsiteX92" fmla="*/ 3958 w 10000"/>
              <a:gd name="connsiteY92" fmla="*/ 8879 h 10000"/>
              <a:gd name="connsiteX93" fmla="*/ 3958 w 10000"/>
              <a:gd name="connsiteY93" fmla="*/ 9030 h 10000"/>
              <a:gd name="connsiteX94" fmla="*/ 4105 w 10000"/>
              <a:gd name="connsiteY94" fmla="*/ 9091 h 10000"/>
              <a:gd name="connsiteX95" fmla="*/ 4211 w 10000"/>
              <a:gd name="connsiteY95" fmla="*/ 9333 h 10000"/>
              <a:gd name="connsiteX96" fmla="*/ 4211 w 10000"/>
              <a:gd name="connsiteY96" fmla="*/ 9485 h 10000"/>
              <a:gd name="connsiteX97" fmla="*/ 4463 w 10000"/>
              <a:gd name="connsiteY97" fmla="*/ 9636 h 10000"/>
              <a:gd name="connsiteX98" fmla="*/ 4421 w 10000"/>
              <a:gd name="connsiteY98" fmla="*/ 9697 h 10000"/>
              <a:gd name="connsiteX99" fmla="*/ 4674 w 10000"/>
              <a:gd name="connsiteY99" fmla="*/ 9636 h 10000"/>
              <a:gd name="connsiteX100" fmla="*/ 4737 w 10000"/>
              <a:gd name="connsiteY100" fmla="*/ 9333 h 10000"/>
              <a:gd name="connsiteX101" fmla="*/ 5263 w 10000"/>
              <a:gd name="connsiteY101" fmla="*/ 9333 h 10000"/>
              <a:gd name="connsiteX102" fmla="*/ 5453 w 10000"/>
              <a:gd name="connsiteY102" fmla="*/ 9545 h 10000"/>
              <a:gd name="connsiteX103" fmla="*/ 5516 w 10000"/>
              <a:gd name="connsiteY103" fmla="*/ 9788 h 10000"/>
              <a:gd name="connsiteX104" fmla="*/ 5621 w 10000"/>
              <a:gd name="connsiteY104" fmla="*/ 9697 h 10000"/>
              <a:gd name="connsiteX105" fmla="*/ 5979 w 10000"/>
              <a:gd name="connsiteY105" fmla="*/ 10000 h 10000"/>
              <a:gd name="connsiteX106" fmla="*/ 5979 w 10000"/>
              <a:gd name="connsiteY106" fmla="*/ 9788 h 10000"/>
              <a:gd name="connsiteX107" fmla="*/ 6400 w 10000"/>
              <a:gd name="connsiteY107" fmla="*/ 9545 h 10000"/>
              <a:gd name="connsiteX108" fmla="*/ 6442 w 10000"/>
              <a:gd name="connsiteY108" fmla="*/ 9485 h 10000"/>
              <a:gd name="connsiteX109" fmla="*/ 6547 w 10000"/>
              <a:gd name="connsiteY109" fmla="*/ 9394 h 10000"/>
              <a:gd name="connsiteX110" fmla="*/ 6653 w 10000"/>
              <a:gd name="connsiteY110" fmla="*/ 9485 h 10000"/>
              <a:gd name="connsiteX111" fmla="*/ 6863 w 10000"/>
              <a:gd name="connsiteY111" fmla="*/ 9333 h 10000"/>
              <a:gd name="connsiteX112" fmla="*/ 7137 w 10000"/>
              <a:gd name="connsiteY112" fmla="*/ 9091 h 10000"/>
              <a:gd name="connsiteX113" fmla="*/ 7389 w 10000"/>
              <a:gd name="connsiteY113" fmla="*/ 8818 h 10000"/>
              <a:gd name="connsiteX114" fmla="*/ 7495 w 10000"/>
              <a:gd name="connsiteY114" fmla="*/ 8515 h 10000"/>
              <a:gd name="connsiteX115" fmla="*/ 7642 w 10000"/>
              <a:gd name="connsiteY115" fmla="*/ 8212 h 10000"/>
              <a:gd name="connsiteX116" fmla="*/ 7811 w 10000"/>
              <a:gd name="connsiteY116" fmla="*/ 7758 h 10000"/>
              <a:gd name="connsiteX117" fmla="*/ 7811 w 10000"/>
              <a:gd name="connsiteY117" fmla="*/ 7545 h 10000"/>
              <a:gd name="connsiteX118" fmla="*/ 7747 w 10000"/>
              <a:gd name="connsiteY118" fmla="*/ 7394 h 10000"/>
              <a:gd name="connsiteX119" fmla="*/ 7811 w 10000"/>
              <a:gd name="connsiteY119" fmla="*/ 7152 h 10000"/>
              <a:gd name="connsiteX120" fmla="*/ 7747 w 10000"/>
              <a:gd name="connsiteY120" fmla="*/ 6879 h 10000"/>
              <a:gd name="connsiteX121" fmla="*/ 7495 w 10000"/>
              <a:gd name="connsiteY121" fmla="*/ 6121 h 10000"/>
              <a:gd name="connsiteX122" fmla="*/ 7537 w 10000"/>
              <a:gd name="connsiteY122" fmla="*/ 6030 h 10000"/>
              <a:gd name="connsiteX123" fmla="*/ 7747 w 10000"/>
              <a:gd name="connsiteY123" fmla="*/ 5667 h 10000"/>
              <a:gd name="connsiteX124" fmla="*/ 7916 w 10000"/>
              <a:gd name="connsiteY124" fmla="*/ 5606 h 10000"/>
              <a:gd name="connsiteX125" fmla="*/ 7937 w 10000"/>
              <a:gd name="connsiteY125" fmla="*/ 5576 h 10000"/>
              <a:gd name="connsiteX126" fmla="*/ 7937 w 10000"/>
              <a:gd name="connsiteY126" fmla="*/ 5515 h 10000"/>
              <a:gd name="connsiteX127" fmla="*/ 7916 w 10000"/>
              <a:gd name="connsiteY127" fmla="*/ 5455 h 10000"/>
              <a:gd name="connsiteX128" fmla="*/ 7642 w 10000"/>
              <a:gd name="connsiteY128" fmla="*/ 5364 h 10000"/>
              <a:gd name="connsiteX129" fmla="*/ 7495 w 10000"/>
              <a:gd name="connsiteY129" fmla="*/ 5455 h 10000"/>
              <a:gd name="connsiteX130" fmla="*/ 7389 w 10000"/>
              <a:gd name="connsiteY130" fmla="*/ 5364 h 10000"/>
              <a:gd name="connsiteX131" fmla="*/ 7284 w 10000"/>
              <a:gd name="connsiteY131" fmla="*/ 5152 h 10000"/>
              <a:gd name="connsiteX132" fmla="*/ 7179 w 10000"/>
              <a:gd name="connsiteY132" fmla="*/ 5000 h 10000"/>
              <a:gd name="connsiteX133" fmla="*/ 7432 w 10000"/>
              <a:gd name="connsiteY133" fmla="*/ 4848 h 10000"/>
              <a:gd name="connsiteX134" fmla="*/ 7600 w 10000"/>
              <a:gd name="connsiteY134" fmla="*/ 4636 h 10000"/>
              <a:gd name="connsiteX135" fmla="*/ 7853 w 10000"/>
              <a:gd name="connsiteY135" fmla="*/ 4394 h 10000"/>
              <a:gd name="connsiteX136" fmla="*/ 7958 w 10000"/>
              <a:gd name="connsiteY136" fmla="*/ 4394 h 10000"/>
              <a:gd name="connsiteX137" fmla="*/ 7811 w 10000"/>
              <a:gd name="connsiteY137" fmla="*/ 4697 h 10000"/>
              <a:gd name="connsiteX138" fmla="*/ 7916 w 10000"/>
              <a:gd name="connsiteY138" fmla="*/ 4848 h 10000"/>
              <a:gd name="connsiteX139" fmla="*/ 8021 w 10000"/>
              <a:gd name="connsiteY139" fmla="*/ 4788 h 10000"/>
              <a:gd name="connsiteX140" fmla="*/ 8274 w 10000"/>
              <a:gd name="connsiteY140" fmla="*/ 4636 h 10000"/>
              <a:gd name="connsiteX141" fmla="*/ 8337 w 10000"/>
              <a:gd name="connsiteY141" fmla="*/ 4303 h 10000"/>
              <a:gd name="connsiteX142" fmla="*/ 8484 w 10000"/>
              <a:gd name="connsiteY142" fmla="*/ 4121 h 10000"/>
              <a:gd name="connsiteX143" fmla="*/ 8632 w 10000"/>
              <a:gd name="connsiteY143" fmla="*/ 4273 h 10000"/>
              <a:gd name="connsiteX144" fmla="*/ 8611 w 10000"/>
              <a:gd name="connsiteY144" fmla="*/ 3970 h 10000"/>
              <a:gd name="connsiteX145" fmla="*/ 8821 w 10000"/>
              <a:gd name="connsiteY145" fmla="*/ 3788 h 10000"/>
              <a:gd name="connsiteX146" fmla="*/ 9095 w 10000"/>
              <a:gd name="connsiteY146" fmla="*/ 3848 h 10000"/>
              <a:gd name="connsiteX147" fmla="*/ 9221 w 10000"/>
              <a:gd name="connsiteY147" fmla="*/ 3727 h 10000"/>
              <a:gd name="connsiteX148" fmla="*/ 9368 w 10000"/>
              <a:gd name="connsiteY148" fmla="*/ 3818 h 10000"/>
              <a:gd name="connsiteX149" fmla="*/ 9474 w 10000"/>
              <a:gd name="connsiteY149" fmla="*/ 3000 h 10000"/>
              <a:gd name="connsiteX150" fmla="*/ 9726 w 10000"/>
              <a:gd name="connsiteY150" fmla="*/ 2909 h 10000"/>
              <a:gd name="connsiteX151" fmla="*/ 10000 w 10000"/>
              <a:gd name="connsiteY151" fmla="*/ 1788 h 10000"/>
              <a:gd name="connsiteX152" fmla="*/ 9368 w 10000"/>
              <a:gd name="connsiteY152" fmla="*/ 17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0000" h="10000">
                <a:moveTo>
                  <a:pt x="9368" y="1788"/>
                </a:moveTo>
                <a:lnTo>
                  <a:pt x="9368" y="1788"/>
                </a:lnTo>
                <a:lnTo>
                  <a:pt x="9263" y="1485"/>
                </a:lnTo>
                <a:lnTo>
                  <a:pt x="8842" y="1333"/>
                </a:lnTo>
                <a:lnTo>
                  <a:pt x="8337" y="0"/>
                </a:lnTo>
                <a:lnTo>
                  <a:pt x="7853" y="0"/>
                </a:lnTo>
                <a:lnTo>
                  <a:pt x="7705" y="364"/>
                </a:lnTo>
                <a:cubicBezTo>
                  <a:pt x="7600" y="637"/>
                  <a:pt x="7494" y="909"/>
                  <a:pt x="7389" y="1182"/>
                </a:cubicBezTo>
                <a:lnTo>
                  <a:pt x="7074" y="1182"/>
                </a:lnTo>
                <a:cubicBezTo>
                  <a:pt x="7060" y="1232"/>
                  <a:pt x="7046" y="1283"/>
                  <a:pt x="7032" y="1333"/>
                </a:cubicBezTo>
                <a:lnTo>
                  <a:pt x="7032" y="1364"/>
                </a:lnTo>
                <a:lnTo>
                  <a:pt x="7053" y="1364"/>
                </a:lnTo>
                <a:lnTo>
                  <a:pt x="7074" y="1364"/>
                </a:lnTo>
                <a:lnTo>
                  <a:pt x="7074" y="1394"/>
                </a:lnTo>
                <a:lnTo>
                  <a:pt x="7095" y="1394"/>
                </a:lnTo>
                <a:lnTo>
                  <a:pt x="7116" y="1394"/>
                </a:lnTo>
                <a:lnTo>
                  <a:pt x="7116" y="1424"/>
                </a:lnTo>
                <a:lnTo>
                  <a:pt x="7137" y="1424"/>
                </a:lnTo>
                <a:lnTo>
                  <a:pt x="7116" y="1424"/>
                </a:lnTo>
                <a:lnTo>
                  <a:pt x="7116" y="1394"/>
                </a:lnTo>
                <a:lnTo>
                  <a:pt x="7095" y="1394"/>
                </a:lnTo>
                <a:lnTo>
                  <a:pt x="7074" y="1394"/>
                </a:lnTo>
                <a:lnTo>
                  <a:pt x="7074" y="1364"/>
                </a:lnTo>
                <a:cubicBezTo>
                  <a:pt x="7049" y="1404"/>
                  <a:pt x="6951" y="1530"/>
                  <a:pt x="6926" y="1636"/>
                </a:cubicBezTo>
                <a:lnTo>
                  <a:pt x="6926" y="2000"/>
                </a:lnTo>
                <a:lnTo>
                  <a:pt x="7389" y="2091"/>
                </a:lnTo>
                <a:cubicBezTo>
                  <a:pt x="7424" y="2192"/>
                  <a:pt x="7460" y="2293"/>
                  <a:pt x="7495" y="2394"/>
                </a:cubicBezTo>
                <a:lnTo>
                  <a:pt x="7032" y="2606"/>
                </a:lnTo>
                <a:lnTo>
                  <a:pt x="6653" y="2848"/>
                </a:lnTo>
                <a:lnTo>
                  <a:pt x="6295" y="3061"/>
                </a:lnTo>
                <a:cubicBezTo>
                  <a:pt x="6260" y="3233"/>
                  <a:pt x="6224" y="3404"/>
                  <a:pt x="6189" y="3576"/>
                </a:cubicBezTo>
                <a:lnTo>
                  <a:pt x="5621" y="3667"/>
                </a:lnTo>
                <a:lnTo>
                  <a:pt x="5053" y="4182"/>
                </a:lnTo>
                <a:lnTo>
                  <a:pt x="4526" y="3818"/>
                </a:lnTo>
                <a:lnTo>
                  <a:pt x="3895" y="3727"/>
                </a:lnTo>
                <a:lnTo>
                  <a:pt x="3432" y="3061"/>
                </a:lnTo>
                <a:lnTo>
                  <a:pt x="2758" y="2758"/>
                </a:lnTo>
                <a:cubicBezTo>
                  <a:pt x="2737" y="2505"/>
                  <a:pt x="2716" y="2253"/>
                  <a:pt x="2695" y="2000"/>
                </a:cubicBezTo>
                <a:lnTo>
                  <a:pt x="2379" y="1788"/>
                </a:lnTo>
                <a:cubicBezTo>
                  <a:pt x="2365" y="1768"/>
                  <a:pt x="2351" y="1747"/>
                  <a:pt x="2337" y="1727"/>
                </a:cubicBezTo>
                <a:cubicBezTo>
                  <a:pt x="2330" y="1737"/>
                  <a:pt x="2323" y="1748"/>
                  <a:pt x="2316" y="1758"/>
                </a:cubicBezTo>
                <a:lnTo>
                  <a:pt x="2295" y="1818"/>
                </a:lnTo>
                <a:lnTo>
                  <a:pt x="2295" y="1848"/>
                </a:lnTo>
                <a:lnTo>
                  <a:pt x="2295" y="1879"/>
                </a:lnTo>
                <a:lnTo>
                  <a:pt x="2295" y="1848"/>
                </a:lnTo>
                <a:lnTo>
                  <a:pt x="2295" y="1818"/>
                </a:lnTo>
                <a:cubicBezTo>
                  <a:pt x="2309" y="1788"/>
                  <a:pt x="2323" y="1757"/>
                  <a:pt x="2337" y="1727"/>
                </a:cubicBezTo>
                <a:cubicBezTo>
                  <a:pt x="2323" y="1697"/>
                  <a:pt x="2309" y="1666"/>
                  <a:pt x="2295" y="1636"/>
                </a:cubicBezTo>
                <a:lnTo>
                  <a:pt x="2189" y="1727"/>
                </a:lnTo>
                <a:lnTo>
                  <a:pt x="2189" y="1879"/>
                </a:lnTo>
                <a:lnTo>
                  <a:pt x="2189" y="1727"/>
                </a:lnTo>
                <a:lnTo>
                  <a:pt x="2021" y="1788"/>
                </a:lnTo>
                <a:lnTo>
                  <a:pt x="1916" y="2242"/>
                </a:lnTo>
                <a:lnTo>
                  <a:pt x="1495" y="2152"/>
                </a:lnTo>
                <a:cubicBezTo>
                  <a:pt x="1460" y="2404"/>
                  <a:pt x="1424" y="2657"/>
                  <a:pt x="1389" y="2909"/>
                </a:cubicBezTo>
                <a:lnTo>
                  <a:pt x="1032" y="3000"/>
                </a:lnTo>
                <a:cubicBezTo>
                  <a:pt x="997" y="3293"/>
                  <a:pt x="961" y="3586"/>
                  <a:pt x="926" y="3879"/>
                </a:cubicBezTo>
                <a:lnTo>
                  <a:pt x="716" y="4182"/>
                </a:lnTo>
                <a:lnTo>
                  <a:pt x="463" y="4485"/>
                </a:lnTo>
                <a:lnTo>
                  <a:pt x="42" y="4636"/>
                </a:lnTo>
                <a:lnTo>
                  <a:pt x="0" y="4939"/>
                </a:lnTo>
                <a:lnTo>
                  <a:pt x="105" y="5061"/>
                </a:lnTo>
                <a:cubicBezTo>
                  <a:pt x="119" y="5142"/>
                  <a:pt x="133" y="5222"/>
                  <a:pt x="147" y="5303"/>
                </a:cubicBezTo>
                <a:lnTo>
                  <a:pt x="42" y="5364"/>
                </a:lnTo>
                <a:lnTo>
                  <a:pt x="147" y="5515"/>
                </a:lnTo>
                <a:lnTo>
                  <a:pt x="316" y="5606"/>
                </a:lnTo>
                <a:lnTo>
                  <a:pt x="463" y="5909"/>
                </a:lnTo>
                <a:lnTo>
                  <a:pt x="674" y="5909"/>
                </a:lnTo>
                <a:lnTo>
                  <a:pt x="989" y="5909"/>
                </a:lnTo>
                <a:cubicBezTo>
                  <a:pt x="1003" y="5949"/>
                  <a:pt x="1018" y="5990"/>
                  <a:pt x="1032" y="6030"/>
                </a:cubicBezTo>
                <a:cubicBezTo>
                  <a:pt x="962" y="6182"/>
                  <a:pt x="891" y="6333"/>
                  <a:pt x="821" y="6485"/>
                </a:cubicBezTo>
                <a:cubicBezTo>
                  <a:pt x="842" y="6566"/>
                  <a:pt x="863" y="6646"/>
                  <a:pt x="884" y="6727"/>
                </a:cubicBezTo>
                <a:lnTo>
                  <a:pt x="779" y="6939"/>
                </a:lnTo>
                <a:lnTo>
                  <a:pt x="884" y="7242"/>
                </a:lnTo>
                <a:lnTo>
                  <a:pt x="1137" y="7394"/>
                </a:lnTo>
                <a:cubicBezTo>
                  <a:pt x="1123" y="7414"/>
                  <a:pt x="1109" y="7435"/>
                  <a:pt x="1095" y="7455"/>
                </a:cubicBezTo>
                <a:lnTo>
                  <a:pt x="1200" y="7455"/>
                </a:lnTo>
                <a:lnTo>
                  <a:pt x="1558" y="7697"/>
                </a:lnTo>
                <a:lnTo>
                  <a:pt x="1874" y="7909"/>
                </a:lnTo>
                <a:lnTo>
                  <a:pt x="2189" y="8000"/>
                </a:lnTo>
                <a:lnTo>
                  <a:pt x="2295" y="8121"/>
                </a:lnTo>
                <a:lnTo>
                  <a:pt x="2379" y="8121"/>
                </a:lnTo>
                <a:lnTo>
                  <a:pt x="2547" y="8273"/>
                </a:lnTo>
                <a:lnTo>
                  <a:pt x="2758" y="8273"/>
                </a:lnTo>
                <a:lnTo>
                  <a:pt x="2968" y="8273"/>
                </a:lnTo>
                <a:cubicBezTo>
                  <a:pt x="3017" y="8182"/>
                  <a:pt x="3067" y="8091"/>
                  <a:pt x="3116" y="8000"/>
                </a:cubicBezTo>
                <a:lnTo>
                  <a:pt x="3326" y="7758"/>
                </a:lnTo>
                <a:lnTo>
                  <a:pt x="3579" y="7758"/>
                </a:lnTo>
                <a:lnTo>
                  <a:pt x="3789" y="8000"/>
                </a:lnTo>
                <a:lnTo>
                  <a:pt x="3895" y="8000"/>
                </a:lnTo>
                <a:lnTo>
                  <a:pt x="4000" y="8061"/>
                </a:lnTo>
                <a:lnTo>
                  <a:pt x="4063" y="8424"/>
                </a:lnTo>
                <a:lnTo>
                  <a:pt x="3958" y="8879"/>
                </a:lnTo>
                <a:lnTo>
                  <a:pt x="3958" y="9030"/>
                </a:lnTo>
                <a:lnTo>
                  <a:pt x="4105" y="9091"/>
                </a:lnTo>
                <a:cubicBezTo>
                  <a:pt x="4140" y="9172"/>
                  <a:pt x="4176" y="9252"/>
                  <a:pt x="4211" y="9333"/>
                </a:cubicBezTo>
                <a:lnTo>
                  <a:pt x="4211" y="9485"/>
                </a:lnTo>
                <a:lnTo>
                  <a:pt x="4463" y="9636"/>
                </a:lnTo>
                <a:cubicBezTo>
                  <a:pt x="4449" y="9656"/>
                  <a:pt x="4435" y="9677"/>
                  <a:pt x="4421" y="9697"/>
                </a:cubicBezTo>
                <a:lnTo>
                  <a:pt x="4674" y="9636"/>
                </a:lnTo>
                <a:lnTo>
                  <a:pt x="4737" y="9333"/>
                </a:lnTo>
                <a:lnTo>
                  <a:pt x="5263" y="9333"/>
                </a:lnTo>
                <a:cubicBezTo>
                  <a:pt x="5326" y="9404"/>
                  <a:pt x="5390" y="9474"/>
                  <a:pt x="5453" y="9545"/>
                </a:cubicBezTo>
                <a:lnTo>
                  <a:pt x="5516" y="9788"/>
                </a:lnTo>
                <a:lnTo>
                  <a:pt x="5621" y="9697"/>
                </a:lnTo>
                <a:lnTo>
                  <a:pt x="5979" y="10000"/>
                </a:lnTo>
                <a:lnTo>
                  <a:pt x="5979" y="9788"/>
                </a:lnTo>
                <a:lnTo>
                  <a:pt x="6400" y="9545"/>
                </a:lnTo>
                <a:lnTo>
                  <a:pt x="6442" y="9485"/>
                </a:lnTo>
                <a:lnTo>
                  <a:pt x="6547" y="9394"/>
                </a:lnTo>
                <a:lnTo>
                  <a:pt x="6653" y="9485"/>
                </a:lnTo>
                <a:lnTo>
                  <a:pt x="6863" y="9333"/>
                </a:lnTo>
                <a:lnTo>
                  <a:pt x="7137" y="9091"/>
                </a:lnTo>
                <a:lnTo>
                  <a:pt x="7389" y="8818"/>
                </a:lnTo>
                <a:cubicBezTo>
                  <a:pt x="7424" y="8717"/>
                  <a:pt x="7460" y="8616"/>
                  <a:pt x="7495" y="8515"/>
                </a:cubicBezTo>
                <a:lnTo>
                  <a:pt x="7642" y="8212"/>
                </a:lnTo>
                <a:cubicBezTo>
                  <a:pt x="7698" y="8061"/>
                  <a:pt x="7755" y="7909"/>
                  <a:pt x="7811" y="7758"/>
                </a:cubicBezTo>
                <a:lnTo>
                  <a:pt x="7811" y="7545"/>
                </a:lnTo>
                <a:cubicBezTo>
                  <a:pt x="7790" y="7495"/>
                  <a:pt x="7768" y="7444"/>
                  <a:pt x="7747" y="7394"/>
                </a:cubicBezTo>
                <a:cubicBezTo>
                  <a:pt x="7768" y="7313"/>
                  <a:pt x="7790" y="7233"/>
                  <a:pt x="7811" y="7152"/>
                </a:cubicBezTo>
                <a:cubicBezTo>
                  <a:pt x="7790" y="7061"/>
                  <a:pt x="7768" y="6970"/>
                  <a:pt x="7747" y="6879"/>
                </a:cubicBezTo>
                <a:lnTo>
                  <a:pt x="7495" y="6121"/>
                </a:lnTo>
                <a:cubicBezTo>
                  <a:pt x="7509" y="6091"/>
                  <a:pt x="7523" y="6060"/>
                  <a:pt x="7537" y="6030"/>
                </a:cubicBezTo>
                <a:lnTo>
                  <a:pt x="7747" y="5667"/>
                </a:lnTo>
                <a:lnTo>
                  <a:pt x="7916" y="5606"/>
                </a:lnTo>
                <a:lnTo>
                  <a:pt x="7937" y="5576"/>
                </a:lnTo>
                <a:lnTo>
                  <a:pt x="7937" y="5515"/>
                </a:lnTo>
                <a:lnTo>
                  <a:pt x="7916" y="5455"/>
                </a:lnTo>
                <a:lnTo>
                  <a:pt x="7642" y="5364"/>
                </a:lnTo>
                <a:lnTo>
                  <a:pt x="7495" y="5455"/>
                </a:lnTo>
                <a:lnTo>
                  <a:pt x="7389" y="5364"/>
                </a:lnTo>
                <a:lnTo>
                  <a:pt x="7284" y="5152"/>
                </a:lnTo>
                <a:lnTo>
                  <a:pt x="7179" y="5000"/>
                </a:lnTo>
                <a:lnTo>
                  <a:pt x="7432" y="4848"/>
                </a:lnTo>
                <a:lnTo>
                  <a:pt x="7600" y="4636"/>
                </a:lnTo>
                <a:lnTo>
                  <a:pt x="7853" y="4394"/>
                </a:lnTo>
                <a:lnTo>
                  <a:pt x="7958" y="4394"/>
                </a:lnTo>
                <a:lnTo>
                  <a:pt x="7811" y="4697"/>
                </a:lnTo>
                <a:lnTo>
                  <a:pt x="7916" y="4848"/>
                </a:lnTo>
                <a:lnTo>
                  <a:pt x="8021" y="4788"/>
                </a:lnTo>
                <a:lnTo>
                  <a:pt x="8274" y="4636"/>
                </a:lnTo>
                <a:lnTo>
                  <a:pt x="8337" y="4303"/>
                </a:lnTo>
                <a:lnTo>
                  <a:pt x="8484" y="4121"/>
                </a:lnTo>
                <a:cubicBezTo>
                  <a:pt x="8533" y="4172"/>
                  <a:pt x="8583" y="4222"/>
                  <a:pt x="8632" y="4273"/>
                </a:cubicBezTo>
                <a:lnTo>
                  <a:pt x="8611" y="3970"/>
                </a:lnTo>
                <a:lnTo>
                  <a:pt x="8821" y="3788"/>
                </a:lnTo>
                <a:lnTo>
                  <a:pt x="9095" y="3848"/>
                </a:lnTo>
                <a:lnTo>
                  <a:pt x="9221" y="3727"/>
                </a:lnTo>
                <a:lnTo>
                  <a:pt x="9368" y="3818"/>
                </a:lnTo>
                <a:cubicBezTo>
                  <a:pt x="9403" y="3545"/>
                  <a:pt x="9439" y="3273"/>
                  <a:pt x="9474" y="3000"/>
                </a:cubicBezTo>
                <a:lnTo>
                  <a:pt x="9726" y="2909"/>
                </a:lnTo>
                <a:cubicBezTo>
                  <a:pt x="9817" y="2535"/>
                  <a:pt x="9909" y="2162"/>
                  <a:pt x="10000" y="1788"/>
                </a:cubicBezTo>
                <a:lnTo>
                  <a:pt x="9368" y="1788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0" name="Freeform 159"/>
          <p:cNvSpPr>
            <a:spLocks/>
          </p:cNvSpPr>
          <p:nvPr/>
        </p:nvSpPr>
        <p:spPr bwMode="auto">
          <a:xfrm>
            <a:off x="6229002" y="4197283"/>
            <a:ext cx="64262" cy="80274"/>
          </a:xfrm>
          <a:custGeom>
            <a:avLst/>
            <a:gdLst>
              <a:gd name="T0" fmla="*/ 2147483647 w 42"/>
              <a:gd name="T1" fmla="*/ 0 h 54"/>
              <a:gd name="T2" fmla="*/ 0 w 42"/>
              <a:gd name="T3" fmla="*/ 2147483647 h 54"/>
              <a:gd name="T4" fmla="*/ 2147483647 w 42"/>
              <a:gd name="T5" fmla="*/ 2147483647 h 54"/>
              <a:gd name="T6" fmla="*/ 2147483647 w 42"/>
              <a:gd name="T7" fmla="*/ 2147483647 h 54"/>
              <a:gd name="T8" fmla="*/ 2147483647 w 42"/>
              <a:gd name="T9" fmla="*/ 2147483647 h 54"/>
              <a:gd name="T10" fmla="*/ 2147483647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1" name="Freeform 160"/>
          <p:cNvSpPr>
            <a:spLocks/>
          </p:cNvSpPr>
          <p:nvPr/>
        </p:nvSpPr>
        <p:spPr bwMode="auto">
          <a:xfrm>
            <a:off x="7150091" y="3584965"/>
            <a:ext cx="60692" cy="63472"/>
          </a:xfrm>
          <a:custGeom>
            <a:avLst/>
            <a:gdLst>
              <a:gd name="T0" fmla="*/ 0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0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0 w 42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2" name="Freeform 161"/>
          <p:cNvSpPr>
            <a:spLocks/>
          </p:cNvSpPr>
          <p:nvPr/>
        </p:nvSpPr>
        <p:spPr bwMode="auto">
          <a:xfrm>
            <a:off x="7476756" y="3428152"/>
            <a:ext cx="35701" cy="110143"/>
          </a:xfrm>
          <a:custGeom>
            <a:avLst/>
            <a:gdLst>
              <a:gd name="T0" fmla="*/ 0 w 24"/>
              <a:gd name="T1" fmla="*/ 2147483647 h 72"/>
              <a:gd name="T2" fmla="*/ 0 w 24"/>
              <a:gd name="T3" fmla="*/ 2147483647 h 72"/>
              <a:gd name="T4" fmla="*/ 2147483647 w 24"/>
              <a:gd name="T5" fmla="*/ 0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0 w 24"/>
              <a:gd name="T11" fmla="*/ 2147483647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3" name="Freeform 162"/>
          <p:cNvSpPr>
            <a:spLocks/>
          </p:cNvSpPr>
          <p:nvPr/>
        </p:nvSpPr>
        <p:spPr bwMode="auto">
          <a:xfrm>
            <a:off x="7740945" y="3142528"/>
            <a:ext cx="51768" cy="82140"/>
          </a:xfrm>
          <a:custGeom>
            <a:avLst/>
            <a:gdLst>
              <a:gd name="T0" fmla="*/ 0 w 36"/>
              <a:gd name="T1" fmla="*/ 2147483647 h 54"/>
              <a:gd name="T2" fmla="*/ 2147483647 w 36"/>
              <a:gd name="T3" fmla="*/ 2147483647 h 54"/>
              <a:gd name="T4" fmla="*/ 2147483647 w 36"/>
              <a:gd name="T5" fmla="*/ 2147483647 h 54"/>
              <a:gd name="T6" fmla="*/ 2147483647 w 36"/>
              <a:gd name="T7" fmla="*/ 2147483647 h 54"/>
              <a:gd name="T8" fmla="*/ 2147483647 w 36"/>
              <a:gd name="T9" fmla="*/ 2147483647 h 54"/>
              <a:gd name="T10" fmla="*/ 2147483647 w 36"/>
              <a:gd name="T11" fmla="*/ 0 h 54"/>
              <a:gd name="T12" fmla="*/ 0 w 36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4" name="Freeform 163"/>
          <p:cNvSpPr>
            <a:spLocks/>
          </p:cNvSpPr>
          <p:nvPr/>
        </p:nvSpPr>
        <p:spPr bwMode="auto">
          <a:xfrm>
            <a:off x="7803422" y="2720625"/>
            <a:ext cx="387356" cy="440571"/>
          </a:xfrm>
          <a:custGeom>
            <a:avLst/>
            <a:gdLst>
              <a:gd name="T0" fmla="*/ 2147483647 w 264"/>
              <a:gd name="T1" fmla="*/ 2147483647 h 289"/>
              <a:gd name="T2" fmla="*/ 2147483647 w 264"/>
              <a:gd name="T3" fmla="*/ 2147483647 h 289"/>
              <a:gd name="T4" fmla="*/ 2147483647 w 264"/>
              <a:gd name="T5" fmla="*/ 2147483647 h 289"/>
              <a:gd name="T6" fmla="*/ 2147483647 w 264"/>
              <a:gd name="T7" fmla="*/ 2147483647 h 289"/>
              <a:gd name="T8" fmla="*/ 2147483647 w 264"/>
              <a:gd name="T9" fmla="*/ 2147483647 h 289"/>
              <a:gd name="T10" fmla="*/ 2147483647 w 264"/>
              <a:gd name="T11" fmla="*/ 2147483647 h 289"/>
              <a:gd name="T12" fmla="*/ 2147483647 w 264"/>
              <a:gd name="T13" fmla="*/ 2147483647 h 289"/>
              <a:gd name="T14" fmla="*/ 2147483647 w 264"/>
              <a:gd name="T15" fmla="*/ 2147483647 h 289"/>
              <a:gd name="T16" fmla="*/ 2147483647 w 264"/>
              <a:gd name="T17" fmla="*/ 2147483647 h 289"/>
              <a:gd name="T18" fmla="*/ 2147483647 w 264"/>
              <a:gd name="T19" fmla="*/ 2147483647 h 289"/>
              <a:gd name="T20" fmla="*/ 2147483647 w 264"/>
              <a:gd name="T21" fmla="*/ 0 h 289"/>
              <a:gd name="T22" fmla="*/ 2147483647 w 264"/>
              <a:gd name="T23" fmla="*/ 2147483647 h 289"/>
              <a:gd name="T24" fmla="*/ 2147483647 w 264"/>
              <a:gd name="T25" fmla="*/ 2147483647 h 289"/>
              <a:gd name="T26" fmla="*/ 2147483647 w 264"/>
              <a:gd name="T27" fmla="*/ 2147483647 h 289"/>
              <a:gd name="T28" fmla="*/ 2147483647 w 264"/>
              <a:gd name="T29" fmla="*/ 2147483647 h 289"/>
              <a:gd name="T30" fmla="*/ 2147483647 w 264"/>
              <a:gd name="T31" fmla="*/ 2147483647 h 289"/>
              <a:gd name="T32" fmla="*/ 2147483647 w 264"/>
              <a:gd name="T33" fmla="*/ 2147483647 h 289"/>
              <a:gd name="T34" fmla="*/ 2147483647 w 264"/>
              <a:gd name="T35" fmla="*/ 2147483647 h 289"/>
              <a:gd name="T36" fmla="*/ 2147483647 w 264"/>
              <a:gd name="T37" fmla="*/ 2147483647 h 289"/>
              <a:gd name="T38" fmla="*/ 2147483647 w 264"/>
              <a:gd name="T39" fmla="*/ 2147483647 h 289"/>
              <a:gd name="T40" fmla="*/ 2147483647 w 264"/>
              <a:gd name="T41" fmla="*/ 2147483647 h 289"/>
              <a:gd name="T42" fmla="*/ 2147483647 w 264"/>
              <a:gd name="T43" fmla="*/ 2147483647 h 289"/>
              <a:gd name="T44" fmla="*/ 2147483647 w 264"/>
              <a:gd name="T45" fmla="*/ 2147483647 h 289"/>
              <a:gd name="T46" fmla="*/ 2147483647 w 264"/>
              <a:gd name="T47" fmla="*/ 2147483647 h 289"/>
              <a:gd name="T48" fmla="*/ 2147483647 w 264"/>
              <a:gd name="T49" fmla="*/ 2147483647 h 289"/>
              <a:gd name="T50" fmla="*/ 2147483647 w 264"/>
              <a:gd name="T51" fmla="*/ 2147483647 h 289"/>
              <a:gd name="T52" fmla="*/ 2147483647 w 264"/>
              <a:gd name="T53" fmla="*/ 2147483647 h 289"/>
              <a:gd name="T54" fmla="*/ 2147483647 w 264"/>
              <a:gd name="T55" fmla="*/ 2147483647 h 289"/>
              <a:gd name="T56" fmla="*/ 2147483647 w 264"/>
              <a:gd name="T57" fmla="*/ 2147483647 h 289"/>
              <a:gd name="T58" fmla="*/ 2147483647 w 264"/>
              <a:gd name="T59" fmla="*/ 2147483647 h 289"/>
              <a:gd name="T60" fmla="*/ 2147483647 w 264"/>
              <a:gd name="T61" fmla="*/ 2147483647 h 289"/>
              <a:gd name="T62" fmla="*/ 2147483647 w 264"/>
              <a:gd name="T63" fmla="*/ 2147483647 h 289"/>
              <a:gd name="T64" fmla="*/ 2147483647 w 264"/>
              <a:gd name="T65" fmla="*/ 2147483647 h 289"/>
              <a:gd name="T66" fmla="*/ 0 w 264"/>
              <a:gd name="T67" fmla="*/ 2147483647 h 289"/>
              <a:gd name="T68" fmla="*/ 2147483647 w 264"/>
              <a:gd name="T69" fmla="*/ 2147483647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5" name="Freeform 164"/>
          <p:cNvSpPr>
            <a:spLocks/>
          </p:cNvSpPr>
          <p:nvPr/>
        </p:nvSpPr>
        <p:spPr bwMode="auto">
          <a:xfrm>
            <a:off x="8076535" y="2315524"/>
            <a:ext cx="69618" cy="360298"/>
          </a:xfrm>
          <a:custGeom>
            <a:avLst/>
            <a:gdLst>
              <a:gd name="T0" fmla="*/ 2147483647 w 48"/>
              <a:gd name="T1" fmla="*/ 2147483647 h 234"/>
              <a:gd name="T2" fmla="*/ 2147483647 w 48"/>
              <a:gd name="T3" fmla="*/ 2147483647 h 234"/>
              <a:gd name="T4" fmla="*/ 2147483647 w 48"/>
              <a:gd name="T5" fmla="*/ 2147483647 h 234"/>
              <a:gd name="T6" fmla="*/ 0 w 48"/>
              <a:gd name="T7" fmla="*/ 2147483647 h 234"/>
              <a:gd name="T8" fmla="*/ 2147483647 w 48"/>
              <a:gd name="T9" fmla="*/ 2147483647 h 234"/>
              <a:gd name="T10" fmla="*/ 2147483647 w 48"/>
              <a:gd name="T11" fmla="*/ 0 h 234"/>
              <a:gd name="T12" fmla="*/ 2147483647 w 48"/>
              <a:gd name="T13" fmla="*/ 2147483647 h 234"/>
              <a:gd name="T14" fmla="*/ 2147483647 w 48"/>
              <a:gd name="T15" fmla="*/ 2147483647 h 234"/>
              <a:gd name="T16" fmla="*/ 2147483647 w 48"/>
              <a:gd name="T17" fmla="*/ 2147483647 h 234"/>
              <a:gd name="T18" fmla="*/ 2147483647 w 48"/>
              <a:gd name="T19" fmla="*/ 2147483647 h 234"/>
              <a:gd name="T20" fmla="*/ 2147483647 w 48"/>
              <a:gd name="T21" fmla="*/ 2147483647 h 234"/>
              <a:gd name="T22" fmla="*/ 2147483647 w 48"/>
              <a:gd name="T23" fmla="*/ 2147483647 h 234"/>
              <a:gd name="T24" fmla="*/ 2147483647 w 48"/>
              <a:gd name="T25" fmla="*/ 2147483647 h 234"/>
              <a:gd name="T26" fmla="*/ 2147483647 w 48"/>
              <a:gd name="T27" fmla="*/ 2147483647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6" name="Freeform 165"/>
          <p:cNvSpPr>
            <a:spLocks/>
          </p:cNvSpPr>
          <p:nvPr/>
        </p:nvSpPr>
        <p:spPr bwMode="auto">
          <a:xfrm>
            <a:off x="7457122" y="3639104"/>
            <a:ext cx="158870" cy="229619"/>
          </a:xfrm>
          <a:custGeom>
            <a:avLst/>
            <a:gdLst>
              <a:gd name="T0" fmla="*/ 2147483647 w 108"/>
              <a:gd name="T1" fmla="*/ 2147483647 h 151"/>
              <a:gd name="T2" fmla="*/ 0 w 108"/>
              <a:gd name="T3" fmla="*/ 2147483647 h 151"/>
              <a:gd name="T4" fmla="*/ 2147483647 w 108"/>
              <a:gd name="T5" fmla="*/ 2147483647 h 151"/>
              <a:gd name="T6" fmla="*/ 2147483647 w 108"/>
              <a:gd name="T7" fmla="*/ 2147483647 h 151"/>
              <a:gd name="T8" fmla="*/ 2147483647 w 108"/>
              <a:gd name="T9" fmla="*/ 2147483647 h 151"/>
              <a:gd name="T10" fmla="*/ 2147483647 w 108"/>
              <a:gd name="T11" fmla="*/ 2147483647 h 151"/>
              <a:gd name="T12" fmla="*/ 2147483647 w 108"/>
              <a:gd name="T13" fmla="*/ 2147483647 h 151"/>
              <a:gd name="T14" fmla="*/ 2147483647 w 108"/>
              <a:gd name="T15" fmla="*/ 2147483647 h 151"/>
              <a:gd name="T16" fmla="*/ 2147483647 w 108"/>
              <a:gd name="T17" fmla="*/ 2147483647 h 151"/>
              <a:gd name="T18" fmla="*/ 2147483647 w 108"/>
              <a:gd name="T19" fmla="*/ 2147483647 h 151"/>
              <a:gd name="T20" fmla="*/ 2147483647 w 108"/>
              <a:gd name="T21" fmla="*/ 2147483647 h 151"/>
              <a:gd name="T22" fmla="*/ 2147483647 w 108"/>
              <a:gd name="T23" fmla="*/ 2147483647 h 151"/>
              <a:gd name="T24" fmla="*/ 2147483647 w 108"/>
              <a:gd name="T25" fmla="*/ 2147483647 h 151"/>
              <a:gd name="T26" fmla="*/ 2147483647 w 108"/>
              <a:gd name="T27" fmla="*/ 0 h 151"/>
              <a:gd name="T28" fmla="*/ 2147483647 w 108"/>
              <a:gd name="T29" fmla="*/ 2147483647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7" name="Freeform 166"/>
          <p:cNvSpPr>
            <a:spLocks/>
          </p:cNvSpPr>
          <p:nvPr/>
        </p:nvSpPr>
        <p:spPr bwMode="auto">
          <a:xfrm>
            <a:off x="7521384" y="3906059"/>
            <a:ext cx="130308" cy="108276"/>
          </a:xfrm>
          <a:custGeom>
            <a:avLst/>
            <a:gdLst>
              <a:gd name="T0" fmla="*/ 0 w 90"/>
              <a:gd name="T1" fmla="*/ 2147483647 h 72"/>
              <a:gd name="T2" fmla="*/ 2147483647 w 90"/>
              <a:gd name="T3" fmla="*/ 2147483647 h 72"/>
              <a:gd name="T4" fmla="*/ 2147483647 w 90"/>
              <a:gd name="T5" fmla="*/ 2147483647 h 72"/>
              <a:gd name="T6" fmla="*/ 2147483647 w 90"/>
              <a:gd name="T7" fmla="*/ 0 h 72"/>
              <a:gd name="T8" fmla="*/ 2147483647 w 90"/>
              <a:gd name="T9" fmla="*/ 2147483647 h 72"/>
              <a:gd name="T10" fmla="*/ 2147483647 w 90"/>
              <a:gd name="T11" fmla="*/ 2147483647 h 72"/>
              <a:gd name="T12" fmla="*/ 2147483647 w 90"/>
              <a:gd name="T13" fmla="*/ 2147483647 h 72"/>
              <a:gd name="T14" fmla="*/ 2147483647 w 90"/>
              <a:gd name="T15" fmla="*/ 2147483647 h 72"/>
              <a:gd name="T16" fmla="*/ 2147483647 w 90"/>
              <a:gd name="T17" fmla="*/ 2147483647 h 72"/>
              <a:gd name="T18" fmla="*/ 0 w 90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8" name="Freeform 167"/>
          <p:cNvSpPr>
            <a:spLocks/>
          </p:cNvSpPr>
          <p:nvPr/>
        </p:nvSpPr>
        <p:spPr bwMode="auto">
          <a:xfrm>
            <a:off x="6573517" y="2408864"/>
            <a:ext cx="874679" cy="459239"/>
          </a:xfrm>
          <a:custGeom>
            <a:avLst/>
            <a:gdLst>
              <a:gd name="T0" fmla="*/ 2147483647 w 595"/>
              <a:gd name="T1" fmla="*/ 2147483647 h 301"/>
              <a:gd name="T2" fmla="*/ 2147483647 w 595"/>
              <a:gd name="T3" fmla="*/ 2147483647 h 301"/>
              <a:gd name="T4" fmla="*/ 2147483647 w 595"/>
              <a:gd name="T5" fmla="*/ 2147483647 h 301"/>
              <a:gd name="T6" fmla="*/ 2147483647 w 595"/>
              <a:gd name="T7" fmla="*/ 2147483647 h 301"/>
              <a:gd name="T8" fmla="*/ 2147483647 w 595"/>
              <a:gd name="T9" fmla="*/ 2147483647 h 301"/>
              <a:gd name="T10" fmla="*/ 2147483647 w 595"/>
              <a:gd name="T11" fmla="*/ 2147483647 h 301"/>
              <a:gd name="T12" fmla="*/ 2147483647 w 595"/>
              <a:gd name="T13" fmla="*/ 2147483647 h 301"/>
              <a:gd name="T14" fmla="*/ 2147483647 w 595"/>
              <a:gd name="T15" fmla="*/ 2147483647 h 301"/>
              <a:gd name="T16" fmla="*/ 2147483647 w 595"/>
              <a:gd name="T17" fmla="*/ 2147483647 h 301"/>
              <a:gd name="T18" fmla="*/ 2147483647 w 595"/>
              <a:gd name="T19" fmla="*/ 2147483647 h 301"/>
              <a:gd name="T20" fmla="*/ 2147483647 w 595"/>
              <a:gd name="T21" fmla="*/ 2147483647 h 301"/>
              <a:gd name="T22" fmla="*/ 2147483647 w 595"/>
              <a:gd name="T23" fmla="*/ 2147483647 h 301"/>
              <a:gd name="T24" fmla="*/ 2147483647 w 595"/>
              <a:gd name="T25" fmla="*/ 2147483647 h 301"/>
              <a:gd name="T26" fmla="*/ 2147483647 w 595"/>
              <a:gd name="T27" fmla="*/ 2147483647 h 301"/>
              <a:gd name="T28" fmla="*/ 2147483647 w 595"/>
              <a:gd name="T29" fmla="*/ 2147483647 h 301"/>
              <a:gd name="T30" fmla="*/ 2147483647 w 595"/>
              <a:gd name="T31" fmla="*/ 2147483647 h 301"/>
              <a:gd name="T32" fmla="*/ 2147483647 w 595"/>
              <a:gd name="T33" fmla="*/ 2147483647 h 301"/>
              <a:gd name="T34" fmla="*/ 2147483647 w 595"/>
              <a:gd name="T35" fmla="*/ 2147483647 h 301"/>
              <a:gd name="T36" fmla="*/ 2147483647 w 595"/>
              <a:gd name="T37" fmla="*/ 2147483647 h 301"/>
              <a:gd name="T38" fmla="*/ 2147483647 w 595"/>
              <a:gd name="T39" fmla="*/ 2147483647 h 301"/>
              <a:gd name="T40" fmla="*/ 2147483647 w 595"/>
              <a:gd name="T41" fmla="*/ 2147483647 h 301"/>
              <a:gd name="T42" fmla="*/ 2147483647 w 595"/>
              <a:gd name="T43" fmla="*/ 0 h 301"/>
              <a:gd name="T44" fmla="*/ 2147483647 w 595"/>
              <a:gd name="T45" fmla="*/ 2147483647 h 301"/>
              <a:gd name="T46" fmla="*/ 2147483647 w 595"/>
              <a:gd name="T47" fmla="*/ 2147483647 h 301"/>
              <a:gd name="T48" fmla="*/ 2147483647 w 595"/>
              <a:gd name="T49" fmla="*/ 2147483647 h 301"/>
              <a:gd name="T50" fmla="*/ 2147483647 w 595"/>
              <a:gd name="T51" fmla="*/ 2147483647 h 301"/>
              <a:gd name="T52" fmla="*/ 2147483647 w 595"/>
              <a:gd name="T53" fmla="*/ 2147483647 h 301"/>
              <a:gd name="T54" fmla="*/ 0 w 595"/>
              <a:gd name="T55" fmla="*/ 2147483647 h 301"/>
              <a:gd name="T56" fmla="*/ 2147483647 w 595"/>
              <a:gd name="T57" fmla="*/ 2147483647 h 301"/>
              <a:gd name="T58" fmla="*/ 2147483647 w 595"/>
              <a:gd name="T59" fmla="*/ 2147483647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9" name="Line 449"/>
          <p:cNvSpPr>
            <a:spLocks noChangeShapeType="1"/>
          </p:cNvSpPr>
          <p:nvPr/>
        </p:nvSpPr>
        <p:spPr bwMode="auto">
          <a:xfrm>
            <a:off x="7414280" y="3659638"/>
            <a:ext cx="0" cy="0"/>
          </a:xfrm>
          <a:prstGeom prst="line">
            <a:avLst/>
          </a:prstGeom>
          <a:solidFill>
            <a:schemeClr val="bg1"/>
          </a:solidFill>
          <a:ln w="0">
            <a:solidFill>
              <a:schemeClr val="bg2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0" name="Freeform 169"/>
          <p:cNvSpPr>
            <a:spLocks/>
          </p:cNvSpPr>
          <p:nvPr/>
        </p:nvSpPr>
        <p:spPr bwMode="auto">
          <a:xfrm>
            <a:off x="7582075" y="2819566"/>
            <a:ext cx="139234" cy="182949"/>
          </a:xfrm>
          <a:custGeom>
            <a:avLst/>
            <a:gdLst>
              <a:gd name="T0" fmla="*/ 2147483647 w 78"/>
              <a:gd name="T1" fmla="*/ 2147483647 h 98"/>
              <a:gd name="T2" fmla="*/ 2147483647 w 78"/>
              <a:gd name="T3" fmla="*/ 2147483647 h 98"/>
              <a:gd name="T4" fmla="*/ 2147483647 w 78"/>
              <a:gd name="T5" fmla="*/ 2147483647 h 98"/>
              <a:gd name="T6" fmla="*/ 2147483647 w 78"/>
              <a:gd name="T7" fmla="*/ 2147483647 h 98"/>
              <a:gd name="T8" fmla="*/ 0 w 78"/>
              <a:gd name="T9" fmla="*/ 2147483647 h 98"/>
              <a:gd name="T10" fmla="*/ 0 w 78"/>
              <a:gd name="T11" fmla="*/ 2147483647 h 98"/>
              <a:gd name="T12" fmla="*/ 2147483647 w 78"/>
              <a:gd name="T13" fmla="*/ 2147483647 h 98"/>
              <a:gd name="T14" fmla="*/ 2147483647 w 78"/>
              <a:gd name="T15" fmla="*/ 2147483647 h 98"/>
              <a:gd name="T16" fmla="*/ 2147483647 w 78"/>
              <a:gd name="T17" fmla="*/ 2147483647 h 98"/>
              <a:gd name="T18" fmla="*/ 2147483647 w 78"/>
              <a:gd name="T19" fmla="*/ 2147483647 h 98"/>
              <a:gd name="T20" fmla="*/ 2147483647 w 78"/>
              <a:gd name="T21" fmla="*/ 2147483647 h 98"/>
              <a:gd name="T22" fmla="*/ 2147483647 w 78"/>
              <a:gd name="T23" fmla="*/ 2147483647 h 98"/>
              <a:gd name="T24" fmla="*/ 2147483647 w 78"/>
              <a:gd name="T25" fmla="*/ 2147483647 h 98"/>
              <a:gd name="T26" fmla="*/ 2147483647 w 78"/>
              <a:gd name="T27" fmla="*/ 2147483647 h 98"/>
              <a:gd name="T28" fmla="*/ 2147483647 w 78"/>
              <a:gd name="T29" fmla="*/ 2147483647 h 98"/>
              <a:gd name="T30" fmla="*/ 2147483647 w 78"/>
              <a:gd name="T31" fmla="*/ 2147483647 h 98"/>
              <a:gd name="T32" fmla="*/ 2147483647 w 78"/>
              <a:gd name="T33" fmla="*/ 2147483647 h 98"/>
              <a:gd name="T34" fmla="*/ 2147483647 w 78"/>
              <a:gd name="T35" fmla="*/ 2147483647 h 98"/>
              <a:gd name="T36" fmla="*/ 2147483647 w 78"/>
              <a:gd name="T37" fmla="*/ 2147483647 h 98"/>
              <a:gd name="T38" fmla="*/ 2147483647 w 78"/>
              <a:gd name="T39" fmla="*/ 2147483647 h 98"/>
              <a:gd name="T40" fmla="*/ 2147483647 w 78"/>
              <a:gd name="T41" fmla="*/ 2147483647 h 98"/>
              <a:gd name="T42" fmla="*/ 2147483647 w 78"/>
              <a:gd name="T43" fmla="*/ 2147483647 h 98"/>
              <a:gd name="T44" fmla="*/ 2147483647 w 78"/>
              <a:gd name="T45" fmla="*/ 2147483647 h 98"/>
              <a:gd name="T46" fmla="*/ 2147483647 w 78"/>
              <a:gd name="T47" fmla="*/ 2147483647 h 98"/>
              <a:gd name="T48" fmla="*/ 2147483647 w 78"/>
              <a:gd name="T49" fmla="*/ 2147483647 h 98"/>
              <a:gd name="T50" fmla="*/ 2147483647 w 78"/>
              <a:gd name="T51" fmla="*/ 2147483647 h 98"/>
              <a:gd name="T52" fmla="*/ 2147483647 w 78"/>
              <a:gd name="T53" fmla="*/ 2147483647 h 98"/>
              <a:gd name="T54" fmla="*/ 2147483647 w 78"/>
              <a:gd name="T55" fmla="*/ 2147483647 h 98"/>
              <a:gd name="T56" fmla="*/ 2147483647 w 78"/>
              <a:gd name="T57" fmla="*/ 2147483647 h 98"/>
              <a:gd name="T58" fmla="*/ 2147483647 w 78"/>
              <a:gd name="T59" fmla="*/ 2147483647 h 98"/>
              <a:gd name="T60" fmla="*/ 2147483647 w 78"/>
              <a:gd name="T61" fmla="*/ 2147483647 h 98"/>
              <a:gd name="T62" fmla="*/ 2147483647 w 78"/>
              <a:gd name="T63" fmla="*/ 0 h 98"/>
              <a:gd name="T64" fmla="*/ 2147483647 w 78"/>
              <a:gd name="T65" fmla="*/ 2147483647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1" name="Freeform 170"/>
          <p:cNvSpPr>
            <a:spLocks/>
          </p:cNvSpPr>
          <p:nvPr/>
        </p:nvSpPr>
        <p:spPr bwMode="auto">
          <a:xfrm>
            <a:off x="7635627" y="2983847"/>
            <a:ext cx="96393" cy="123210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2147483647 w 54"/>
              <a:gd name="T7" fmla="*/ 2147483647 h 66"/>
              <a:gd name="T8" fmla="*/ 0 w 54"/>
              <a:gd name="T9" fmla="*/ 2147483647 h 66"/>
              <a:gd name="T10" fmla="*/ 0 w 54"/>
              <a:gd name="T11" fmla="*/ 2147483647 h 66"/>
              <a:gd name="T12" fmla="*/ 2147483647 w 54"/>
              <a:gd name="T13" fmla="*/ 2147483647 h 66"/>
              <a:gd name="T14" fmla="*/ 2147483647 w 54"/>
              <a:gd name="T15" fmla="*/ 2147483647 h 66"/>
              <a:gd name="T16" fmla="*/ 2147483647 w 54"/>
              <a:gd name="T17" fmla="*/ 2147483647 h 66"/>
              <a:gd name="T18" fmla="*/ 2147483647 w 54"/>
              <a:gd name="T19" fmla="*/ 2147483647 h 66"/>
              <a:gd name="T20" fmla="*/ 2147483647 w 54"/>
              <a:gd name="T21" fmla="*/ 2147483647 h 66"/>
              <a:gd name="T22" fmla="*/ 2147483647 w 54"/>
              <a:gd name="T23" fmla="*/ 2147483647 h 66"/>
              <a:gd name="T24" fmla="*/ 2147483647 w 54"/>
              <a:gd name="T25" fmla="*/ 2147483647 h 66"/>
              <a:gd name="T26" fmla="*/ 2147483647 w 54"/>
              <a:gd name="T27" fmla="*/ 0 h 66"/>
              <a:gd name="T28" fmla="*/ 2147483647 w 54"/>
              <a:gd name="T29" fmla="*/ 2147483647 h 66"/>
              <a:gd name="T30" fmla="*/ 2147483647 w 54"/>
              <a:gd name="T31" fmla="*/ 2147483647 h 66"/>
              <a:gd name="T32" fmla="*/ 2147483647 w 54"/>
              <a:gd name="T33" fmla="*/ 2147483647 h 66"/>
              <a:gd name="T34" fmla="*/ 2147483647 w 54"/>
              <a:gd name="T35" fmla="*/ 2147483647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2" name="Freeform 171"/>
          <p:cNvSpPr>
            <a:spLocks/>
          </p:cNvSpPr>
          <p:nvPr/>
        </p:nvSpPr>
        <p:spPr bwMode="auto">
          <a:xfrm>
            <a:off x="2330436" y="5022421"/>
            <a:ext cx="142805" cy="196017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0 h 114"/>
              <a:gd name="T6" fmla="*/ 2147483647 w 102"/>
              <a:gd name="T7" fmla="*/ 2147483647 h 114"/>
              <a:gd name="T8" fmla="*/ 0 w 102"/>
              <a:gd name="T9" fmla="*/ 2147483647 h 114"/>
              <a:gd name="T10" fmla="*/ 0 w 102"/>
              <a:gd name="T11" fmla="*/ 2147483647 h 114"/>
              <a:gd name="T12" fmla="*/ 2147483647 w 102"/>
              <a:gd name="T13" fmla="*/ 2147483647 h 114"/>
              <a:gd name="T14" fmla="*/ 2147483647 w 102"/>
              <a:gd name="T15" fmla="*/ 2147483647 h 114"/>
              <a:gd name="T16" fmla="*/ 2147483647 w 102"/>
              <a:gd name="T17" fmla="*/ 2147483647 h 114"/>
              <a:gd name="T18" fmla="*/ 2147483647 w 102"/>
              <a:gd name="T19" fmla="*/ 2147483647 h 114"/>
              <a:gd name="T20" fmla="*/ 2147483647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3" name="Freeform 172"/>
          <p:cNvSpPr>
            <a:spLocks/>
          </p:cNvSpPr>
          <p:nvPr/>
        </p:nvSpPr>
        <p:spPr bwMode="auto">
          <a:xfrm>
            <a:off x="1714590" y="4210352"/>
            <a:ext cx="360581" cy="461105"/>
          </a:xfrm>
          <a:custGeom>
            <a:avLst/>
            <a:gdLst>
              <a:gd name="T0" fmla="*/ 2147483647 w 240"/>
              <a:gd name="T1" fmla="*/ 2147483647 h 337"/>
              <a:gd name="T2" fmla="*/ 2147483647 w 240"/>
              <a:gd name="T3" fmla="*/ 2147483647 h 337"/>
              <a:gd name="T4" fmla="*/ 2147483647 w 240"/>
              <a:gd name="T5" fmla="*/ 2147483647 h 337"/>
              <a:gd name="T6" fmla="*/ 2147483647 w 240"/>
              <a:gd name="T7" fmla="*/ 2147483647 h 337"/>
              <a:gd name="T8" fmla="*/ 2147483647 w 240"/>
              <a:gd name="T9" fmla="*/ 2147483647 h 337"/>
              <a:gd name="T10" fmla="*/ 2147483647 w 240"/>
              <a:gd name="T11" fmla="*/ 2147483647 h 337"/>
              <a:gd name="T12" fmla="*/ 2147483647 w 240"/>
              <a:gd name="T13" fmla="*/ 2147483647 h 337"/>
              <a:gd name="T14" fmla="*/ 2147483647 w 240"/>
              <a:gd name="T15" fmla="*/ 2147483647 h 337"/>
              <a:gd name="T16" fmla="*/ 2147483647 w 240"/>
              <a:gd name="T17" fmla="*/ 2147483647 h 337"/>
              <a:gd name="T18" fmla="*/ 2147483647 w 240"/>
              <a:gd name="T19" fmla="*/ 2147483647 h 337"/>
              <a:gd name="T20" fmla="*/ 2147483647 w 240"/>
              <a:gd name="T21" fmla="*/ 2147483647 h 337"/>
              <a:gd name="T22" fmla="*/ 2147483647 w 240"/>
              <a:gd name="T23" fmla="*/ 2147483647 h 337"/>
              <a:gd name="T24" fmla="*/ 2147483647 w 240"/>
              <a:gd name="T25" fmla="*/ 2147483647 h 337"/>
              <a:gd name="T26" fmla="*/ 2147483647 w 240"/>
              <a:gd name="T27" fmla="*/ 0 h 337"/>
              <a:gd name="T28" fmla="*/ 2147483647 w 240"/>
              <a:gd name="T29" fmla="*/ 0 h 337"/>
              <a:gd name="T30" fmla="*/ 2147483647 w 240"/>
              <a:gd name="T31" fmla="*/ 2147483647 h 337"/>
              <a:gd name="T32" fmla="*/ 2147483647 w 240"/>
              <a:gd name="T33" fmla="*/ 2147483647 h 337"/>
              <a:gd name="T34" fmla="*/ 2147483647 w 240"/>
              <a:gd name="T35" fmla="*/ 2147483647 h 337"/>
              <a:gd name="T36" fmla="*/ 2147483647 w 240"/>
              <a:gd name="T37" fmla="*/ 2147483647 h 337"/>
              <a:gd name="T38" fmla="*/ 2147483647 w 240"/>
              <a:gd name="T39" fmla="*/ 2147483647 h 337"/>
              <a:gd name="T40" fmla="*/ 2147483647 w 240"/>
              <a:gd name="T41" fmla="*/ 2147483647 h 337"/>
              <a:gd name="T42" fmla="*/ 0 w 240"/>
              <a:gd name="T43" fmla="*/ 2147483647 h 337"/>
              <a:gd name="T44" fmla="*/ 2147483647 w 240"/>
              <a:gd name="T45" fmla="*/ 2147483647 h 337"/>
              <a:gd name="T46" fmla="*/ 2147483647 w 240"/>
              <a:gd name="T47" fmla="*/ 2147483647 h 337"/>
              <a:gd name="T48" fmla="*/ 2147483647 w 240"/>
              <a:gd name="T49" fmla="*/ 2147483647 h 337"/>
              <a:gd name="T50" fmla="*/ 2147483647 w 240"/>
              <a:gd name="T51" fmla="*/ 2147483647 h 337"/>
              <a:gd name="T52" fmla="*/ 2147483647 w 240"/>
              <a:gd name="T53" fmla="*/ 2147483647 h 337"/>
              <a:gd name="T54" fmla="*/ 2147483647 w 240"/>
              <a:gd name="T55" fmla="*/ 2147483647 h 337"/>
              <a:gd name="T56" fmla="*/ 2147483647 w 240"/>
              <a:gd name="T57" fmla="*/ 2147483647 h 337"/>
              <a:gd name="T58" fmla="*/ 2147483647 w 240"/>
              <a:gd name="T59" fmla="*/ 2147483647 h 337"/>
              <a:gd name="T60" fmla="*/ 2147483647 w 240"/>
              <a:gd name="T61" fmla="*/ 2147483647 h 337"/>
              <a:gd name="T62" fmla="*/ 2147483647 w 240"/>
              <a:gd name="T63" fmla="*/ 2147483647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4" name="Freeform 173"/>
          <p:cNvSpPr>
            <a:spLocks/>
          </p:cNvSpPr>
          <p:nvPr/>
        </p:nvSpPr>
        <p:spPr bwMode="auto">
          <a:xfrm>
            <a:off x="1944863" y="4064739"/>
            <a:ext cx="994277" cy="1071558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1978554233 h 10000"/>
              <a:gd name="T28" fmla="*/ 2147483647 w 10000"/>
              <a:gd name="T29" fmla="*/ 1571492712 h 10000"/>
              <a:gd name="T30" fmla="*/ 2147483647 w 10000"/>
              <a:gd name="T31" fmla="*/ 1454980750 h 10000"/>
              <a:gd name="T32" fmla="*/ 2147483647 w 10000"/>
              <a:gd name="T33" fmla="*/ 1106175301 h 10000"/>
              <a:gd name="T34" fmla="*/ 2147483647 w 10000"/>
              <a:gd name="T35" fmla="*/ 640102212 h 10000"/>
              <a:gd name="T36" fmla="*/ 2147483647 w 10000"/>
              <a:gd name="T37" fmla="*/ 174776418 h 10000"/>
              <a:gd name="T38" fmla="*/ 2147483647 w 10000"/>
              <a:gd name="T39" fmla="*/ 640102212 h 10000"/>
              <a:gd name="T40" fmla="*/ 2147483647 w 10000"/>
              <a:gd name="T41" fmla="*/ 581837847 h 10000"/>
              <a:gd name="T42" fmla="*/ 2147483647 w 10000"/>
              <a:gd name="T43" fmla="*/ 640102212 h 10000"/>
              <a:gd name="T44" fmla="*/ 2147483647 w 10000"/>
              <a:gd name="T45" fmla="*/ 756622557 h 10000"/>
              <a:gd name="T46" fmla="*/ 2147483647 w 10000"/>
              <a:gd name="T47" fmla="*/ 233040691 h 10000"/>
              <a:gd name="T48" fmla="*/ 2147483647 w 10000"/>
              <a:gd name="T49" fmla="*/ 0 h 10000"/>
              <a:gd name="T50" fmla="*/ 1983523268 w 10000"/>
              <a:gd name="T51" fmla="*/ 233040691 h 10000"/>
              <a:gd name="T52" fmla="*/ 1700062263 w 10000"/>
              <a:gd name="T53" fmla="*/ 523581775 h 10000"/>
              <a:gd name="T54" fmla="*/ 1246527822 w 10000"/>
              <a:gd name="T55" fmla="*/ 873134519 h 10000"/>
              <a:gd name="T56" fmla="*/ 623607879 w 10000"/>
              <a:gd name="T57" fmla="*/ 814878538 h 10000"/>
              <a:gd name="T58" fmla="*/ 566914139 w 10000"/>
              <a:gd name="T59" fmla="*/ 1746277422 h 10000"/>
              <a:gd name="T60" fmla="*/ 396840702 w 10000"/>
              <a:gd name="T61" fmla="*/ 1804533494 h 10000"/>
              <a:gd name="T62" fmla="*/ 0 w 10000"/>
              <a:gd name="T63" fmla="*/ 2147483647 h 10000"/>
              <a:gd name="T64" fmla="*/ 226767265 w 10000"/>
              <a:gd name="T65" fmla="*/ 2147483647 h 10000"/>
              <a:gd name="T66" fmla="*/ 566914139 w 10000"/>
              <a:gd name="T67" fmla="*/ 2147483647 h 10000"/>
              <a:gd name="T68" fmla="*/ 680301707 w 10000"/>
              <a:gd name="T69" fmla="*/ 2147483647 h 10000"/>
              <a:gd name="T70" fmla="*/ 975514221 w 10000"/>
              <a:gd name="T71" fmla="*/ 2147483647 h 10000"/>
              <a:gd name="T72" fmla="*/ 1292157988 w 10000"/>
              <a:gd name="T73" fmla="*/ 2147483647 h 10000"/>
              <a:gd name="T74" fmla="*/ 1529988738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5" name="Freeform 174"/>
          <p:cNvSpPr>
            <a:spLocks/>
          </p:cNvSpPr>
          <p:nvPr/>
        </p:nvSpPr>
        <p:spPr bwMode="auto">
          <a:xfrm>
            <a:off x="1930582" y="4772266"/>
            <a:ext cx="531947" cy="1114495"/>
          </a:xfrm>
          <a:custGeom>
            <a:avLst/>
            <a:gdLst>
              <a:gd name="T0" fmla="*/ 2147483647 w 10000"/>
              <a:gd name="T1" fmla="*/ 2147483647 h 10001"/>
              <a:gd name="T2" fmla="*/ 2147483647 w 10000"/>
              <a:gd name="T3" fmla="*/ 2147483647 h 10001"/>
              <a:gd name="T4" fmla="*/ 2147483647 w 10000"/>
              <a:gd name="T5" fmla="*/ 2147483647 h 10001"/>
              <a:gd name="T6" fmla="*/ 2147483647 w 10000"/>
              <a:gd name="T7" fmla="*/ 2147483647 h 10001"/>
              <a:gd name="T8" fmla="*/ 2147483647 w 10000"/>
              <a:gd name="T9" fmla="*/ 2147483647 h 10001"/>
              <a:gd name="T10" fmla="*/ 2147483647 w 10000"/>
              <a:gd name="T11" fmla="*/ 2147483647 h 10001"/>
              <a:gd name="T12" fmla="*/ 2147483647 w 10000"/>
              <a:gd name="T13" fmla="*/ 2147483647 h 10001"/>
              <a:gd name="T14" fmla="*/ 2147483647 w 10000"/>
              <a:gd name="T15" fmla="*/ 2147483647 h 10001"/>
              <a:gd name="T16" fmla="*/ 2147483647 w 10000"/>
              <a:gd name="T17" fmla="*/ 2147483647 h 10001"/>
              <a:gd name="T18" fmla="*/ 2147483647 w 10000"/>
              <a:gd name="T19" fmla="*/ 2147483647 h 10001"/>
              <a:gd name="T20" fmla="*/ 2147483647 w 10000"/>
              <a:gd name="T21" fmla="*/ 2147483647 h 10001"/>
              <a:gd name="T22" fmla="*/ 2147483647 w 10000"/>
              <a:gd name="T23" fmla="*/ 2147483647 h 10001"/>
              <a:gd name="T24" fmla="*/ 2147483647 w 10000"/>
              <a:gd name="T25" fmla="*/ 2147483647 h 10001"/>
              <a:gd name="T26" fmla="*/ 2147483647 w 10000"/>
              <a:gd name="T27" fmla="*/ 2147483647 h 10001"/>
              <a:gd name="T28" fmla="*/ 2147483647 w 10000"/>
              <a:gd name="T29" fmla="*/ 0 h 10001"/>
              <a:gd name="T30" fmla="*/ 2147483647 w 10000"/>
              <a:gd name="T31" fmla="*/ 2147483647 h 10001"/>
              <a:gd name="T32" fmla="*/ 2147483647 w 10000"/>
              <a:gd name="T33" fmla="*/ 2147483647 h 10001"/>
              <a:gd name="T34" fmla="*/ 2147483647 w 10000"/>
              <a:gd name="T35" fmla="*/ 2147483647 h 10001"/>
              <a:gd name="T36" fmla="*/ 2147483647 w 10000"/>
              <a:gd name="T37" fmla="*/ 2147483647 h 10001"/>
              <a:gd name="T38" fmla="*/ 2147483647 w 10000"/>
              <a:gd name="T39" fmla="*/ 2147483647 h 10001"/>
              <a:gd name="T40" fmla="*/ 2147483647 w 10000"/>
              <a:gd name="T41" fmla="*/ 2147483647 h 10001"/>
              <a:gd name="T42" fmla="*/ 2147483647 w 10000"/>
              <a:gd name="T43" fmla="*/ 2147483647 h 10001"/>
              <a:gd name="T44" fmla="*/ 2147483647 w 10000"/>
              <a:gd name="T45" fmla="*/ 2147483647 h 10001"/>
              <a:gd name="T46" fmla="*/ 2147483647 w 10000"/>
              <a:gd name="T47" fmla="*/ 2147483647 h 10001"/>
              <a:gd name="T48" fmla="*/ 2147483647 w 10000"/>
              <a:gd name="T49" fmla="*/ 2147483647 h 10001"/>
              <a:gd name="T50" fmla="*/ 2147483647 w 10000"/>
              <a:gd name="T51" fmla="*/ 2147483647 h 10001"/>
              <a:gd name="T52" fmla="*/ 2147483647 w 10000"/>
              <a:gd name="T53" fmla="*/ 2147483647 h 10001"/>
              <a:gd name="T54" fmla="*/ 2147483647 w 10000"/>
              <a:gd name="T55" fmla="*/ 2147483647 h 10001"/>
              <a:gd name="T56" fmla="*/ 2147483647 w 10000"/>
              <a:gd name="T57" fmla="*/ 2147483647 h 10001"/>
              <a:gd name="T58" fmla="*/ 2147483647 w 10000"/>
              <a:gd name="T59" fmla="*/ 2147483647 h 10001"/>
              <a:gd name="T60" fmla="*/ 2147483647 w 10000"/>
              <a:gd name="T61" fmla="*/ 2147483647 h 10001"/>
              <a:gd name="T62" fmla="*/ 2147483647 w 10000"/>
              <a:gd name="T63" fmla="*/ 2147483647 h 10001"/>
              <a:gd name="T64" fmla="*/ 2147483647 w 10000"/>
              <a:gd name="T65" fmla="*/ 2147483647 h 10001"/>
              <a:gd name="T66" fmla="*/ 0 w 10000"/>
              <a:gd name="T67" fmla="*/ 2147483647 h 10001"/>
              <a:gd name="T68" fmla="*/ 806443005 w 10000"/>
              <a:gd name="T69" fmla="*/ 2147483647 h 10001"/>
              <a:gd name="T70" fmla="*/ 2147483647 w 10000"/>
              <a:gd name="T71" fmla="*/ 2147483647 h 10001"/>
              <a:gd name="T72" fmla="*/ 2147483647 w 10000"/>
              <a:gd name="T73" fmla="*/ 2147483647 h 10001"/>
              <a:gd name="T74" fmla="*/ 2147483647 w 10000"/>
              <a:gd name="T75" fmla="*/ 2147483647 h 10001"/>
              <a:gd name="T76" fmla="*/ 2147483647 w 10000"/>
              <a:gd name="T77" fmla="*/ 2147483647 h 10001"/>
              <a:gd name="T78" fmla="*/ 2147483647 w 10000"/>
              <a:gd name="T79" fmla="*/ 2147483647 h 10001"/>
              <a:gd name="T80" fmla="*/ 2147483647 w 10000"/>
              <a:gd name="T81" fmla="*/ 2147483647 h 10001"/>
              <a:gd name="T82" fmla="*/ 2147483647 w 10000"/>
              <a:gd name="T83" fmla="*/ 2147483647 h 10001"/>
              <a:gd name="T84" fmla="*/ 2147483647 w 10000"/>
              <a:gd name="T85" fmla="*/ 2147483647 h 10001"/>
              <a:gd name="T86" fmla="*/ 2147483647 w 10000"/>
              <a:gd name="T87" fmla="*/ 2147483647 h 10001"/>
              <a:gd name="T88" fmla="*/ 2147483647 w 10000"/>
              <a:gd name="T89" fmla="*/ 2147483647 h 10001"/>
              <a:gd name="T90" fmla="*/ 2147483647 w 10000"/>
              <a:gd name="T91" fmla="*/ 2147483647 h 10001"/>
              <a:gd name="T92" fmla="*/ 2147483647 w 10000"/>
              <a:gd name="T93" fmla="*/ 2147483647 h 10001"/>
              <a:gd name="T94" fmla="*/ 2147483647 w 10000"/>
              <a:gd name="T95" fmla="*/ 2147483647 h 10001"/>
              <a:gd name="T96" fmla="*/ 2147483647 w 10000"/>
              <a:gd name="T97" fmla="*/ 2147483647 h 10001"/>
              <a:gd name="T98" fmla="*/ 2147483647 w 10000"/>
              <a:gd name="T99" fmla="*/ 2147483647 h 10001"/>
              <a:gd name="T100" fmla="*/ 2147483647 w 10000"/>
              <a:gd name="T101" fmla="*/ 2147483647 h 10001"/>
              <a:gd name="T102" fmla="*/ 2147483647 w 10000"/>
              <a:gd name="T103" fmla="*/ 2147483647 h 10001"/>
              <a:gd name="T104" fmla="*/ 2147483647 w 10000"/>
              <a:gd name="T105" fmla="*/ 2147483647 h 10001"/>
              <a:gd name="T106" fmla="*/ 2147483647 w 10000"/>
              <a:gd name="T107" fmla="*/ 2147483647 h 10001"/>
              <a:gd name="T108" fmla="*/ 2147483647 w 10000"/>
              <a:gd name="T109" fmla="*/ 2147483647 h 10001"/>
              <a:gd name="T110" fmla="*/ 2147483647 w 10000"/>
              <a:gd name="T111" fmla="*/ 2147483647 h 10001"/>
              <a:gd name="T112" fmla="*/ 2147483647 w 10000"/>
              <a:gd name="T113" fmla="*/ 2147483647 h 10001"/>
              <a:gd name="T114" fmla="*/ 2147483647 w 10000"/>
              <a:gd name="T115" fmla="*/ 2147483647 h 10001"/>
              <a:gd name="T116" fmla="*/ 2147483647 w 10000"/>
              <a:gd name="T117" fmla="*/ 2147483647 h 10001"/>
              <a:gd name="T118" fmla="*/ 2147483647 w 10000"/>
              <a:gd name="T119" fmla="*/ 2147483647 h 10001"/>
              <a:gd name="T120" fmla="*/ 2147483647 w 10000"/>
              <a:gd name="T121" fmla="*/ 2147483647 h 10001"/>
              <a:gd name="T122" fmla="*/ 2147483647 w 10000"/>
              <a:gd name="T123" fmla="*/ 2147483647 h 10001"/>
              <a:gd name="T124" fmla="*/ 2147483647 w 10000"/>
              <a:gd name="T125" fmla="*/ 2147483647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6" name="Freeform 175"/>
          <p:cNvSpPr>
            <a:spLocks/>
          </p:cNvSpPr>
          <p:nvPr/>
        </p:nvSpPr>
        <p:spPr bwMode="auto">
          <a:xfrm>
            <a:off x="1859180" y="4654656"/>
            <a:ext cx="273113" cy="1387051"/>
          </a:xfrm>
          <a:custGeom>
            <a:avLst/>
            <a:gdLst>
              <a:gd name="T0" fmla="*/ 2147483647 w 14463"/>
              <a:gd name="T1" fmla="*/ 2147483647 h 11339"/>
              <a:gd name="T2" fmla="*/ 2147483647 w 14463"/>
              <a:gd name="T3" fmla="*/ 0 h 11339"/>
              <a:gd name="T4" fmla="*/ 2147483647 w 14463"/>
              <a:gd name="T5" fmla="*/ 2147483647 h 11339"/>
              <a:gd name="T6" fmla="*/ 2147483647 w 14463"/>
              <a:gd name="T7" fmla="*/ 2147483647 h 11339"/>
              <a:gd name="T8" fmla="*/ 2147483647 w 14463"/>
              <a:gd name="T9" fmla="*/ 2147483647 h 11339"/>
              <a:gd name="T10" fmla="*/ 2147483647 w 14463"/>
              <a:gd name="T11" fmla="*/ 2147483647 h 11339"/>
              <a:gd name="T12" fmla="*/ 2147483647 w 14463"/>
              <a:gd name="T13" fmla="*/ 2147483647 h 11339"/>
              <a:gd name="T14" fmla="*/ 2147483647 w 14463"/>
              <a:gd name="T15" fmla="*/ 2147483647 h 11339"/>
              <a:gd name="T16" fmla="*/ 2147483647 w 14463"/>
              <a:gd name="T17" fmla="*/ 2147483647 h 11339"/>
              <a:gd name="T18" fmla="*/ 2147483647 w 14463"/>
              <a:gd name="T19" fmla="*/ 2147483647 h 11339"/>
              <a:gd name="T20" fmla="*/ 2147483647 w 14463"/>
              <a:gd name="T21" fmla="*/ 2147483647 h 11339"/>
              <a:gd name="T22" fmla="*/ 2147483647 w 14463"/>
              <a:gd name="T23" fmla="*/ 2147483647 h 11339"/>
              <a:gd name="T24" fmla="*/ 2147483647 w 14463"/>
              <a:gd name="T25" fmla="*/ 2147483647 h 11339"/>
              <a:gd name="T26" fmla="*/ 2147483647 w 14463"/>
              <a:gd name="T27" fmla="*/ 2147483647 h 11339"/>
              <a:gd name="T28" fmla="*/ 2147483647 w 14463"/>
              <a:gd name="T29" fmla="*/ 2147483647 h 11339"/>
              <a:gd name="T30" fmla="*/ 2147483647 w 14463"/>
              <a:gd name="T31" fmla="*/ 2147483647 h 11339"/>
              <a:gd name="T32" fmla="*/ 2147483647 w 14463"/>
              <a:gd name="T33" fmla="*/ 2147483647 h 11339"/>
              <a:gd name="T34" fmla="*/ 2147483647 w 14463"/>
              <a:gd name="T35" fmla="*/ 2147483647 h 11339"/>
              <a:gd name="T36" fmla="*/ 2147483647 w 14463"/>
              <a:gd name="T37" fmla="*/ 2147483647 h 11339"/>
              <a:gd name="T38" fmla="*/ 2147483647 w 14463"/>
              <a:gd name="T39" fmla="*/ 2147483647 h 11339"/>
              <a:gd name="T40" fmla="*/ 2147483647 w 14463"/>
              <a:gd name="T41" fmla="*/ 2147483647 h 11339"/>
              <a:gd name="T42" fmla="*/ 2147483647 w 14463"/>
              <a:gd name="T43" fmla="*/ 2147483647 h 11339"/>
              <a:gd name="T44" fmla="*/ 2147483647 w 14463"/>
              <a:gd name="T45" fmla="*/ 2147483647 h 11339"/>
              <a:gd name="T46" fmla="*/ 2147483647 w 14463"/>
              <a:gd name="T47" fmla="*/ 2147483647 h 11339"/>
              <a:gd name="T48" fmla="*/ 2147483647 w 14463"/>
              <a:gd name="T49" fmla="*/ 2147483647 h 11339"/>
              <a:gd name="T50" fmla="*/ 2147483647 w 14463"/>
              <a:gd name="T51" fmla="*/ 2147483647 h 11339"/>
              <a:gd name="T52" fmla="*/ 2147483647 w 14463"/>
              <a:gd name="T53" fmla="*/ 2147483647 h 11339"/>
              <a:gd name="T54" fmla="*/ 2147483647 w 14463"/>
              <a:gd name="T55" fmla="*/ 2147483647 h 11339"/>
              <a:gd name="T56" fmla="*/ 2147483647 w 14463"/>
              <a:gd name="T57" fmla="*/ 2147483647 h 11339"/>
              <a:gd name="T58" fmla="*/ 2147483647 w 14463"/>
              <a:gd name="T59" fmla="*/ 2147483647 h 11339"/>
              <a:gd name="T60" fmla="*/ 2147483647 w 14463"/>
              <a:gd name="T61" fmla="*/ 2147483647 h 11339"/>
              <a:gd name="T62" fmla="*/ 2147483647 w 14463"/>
              <a:gd name="T63" fmla="*/ 2147483647 h 11339"/>
              <a:gd name="T64" fmla="*/ 0 w 14463"/>
              <a:gd name="T65" fmla="*/ 2147483647 h 11339"/>
              <a:gd name="T66" fmla="*/ 2147483647 w 14463"/>
              <a:gd name="T67" fmla="*/ 2147483647 h 11339"/>
              <a:gd name="T68" fmla="*/ 2147483647 w 14463"/>
              <a:gd name="T69" fmla="*/ 2147483647 h 11339"/>
              <a:gd name="T70" fmla="*/ 2147483647 w 14463"/>
              <a:gd name="T71" fmla="*/ 2147483647 h 11339"/>
              <a:gd name="T72" fmla="*/ 2147483647 w 14463"/>
              <a:gd name="T73" fmla="*/ 2147483647 h 11339"/>
              <a:gd name="T74" fmla="*/ 2147483647 w 14463"/>
              <a:gd name="T75" fmla="*/ 2147483647 h 11339"/>
              <a:gd name="T76" fmla="*/ 2147483647 w 14463"/>
              <a:gd name="T77" fmla="*/ 2147483647 h 11339"/>
              <a:gd name="T78" fmla="*/ 2147483647 w 14463"/>
              <a:gd name="T79" fmla="*/ 2147483647 h 11339"/>
              <a:gd name="T80" fmla="*/ 2147483647 w 14463"/>
              <a:gd name="T81" fmla="*/ 2147483647 h 11339"/>
              <a:gd name="T82" fmla="*/ 2147483647 w 14463"/>
              <a:gd name="T83" fmla="*/ 2147483647 h 11339"/>
              <a:gd name="T84" fmla="*/ 2147483647 w 14463"/>
              <a:gd name="T85" fmla="*/ 2147483647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7" name="Freeform 176"/>
          <p:cNvSpPr>
            <a:spLocks/>
          </p:cNvSpPr>
          <p:nvPr/>
        </p:nvSpPr>
        <p:spPr bwMode="auto">
          <a:xfrm>
            <a:off x="2219762" y="4716261"/>
            <a:ext cx="224917" cy="220285"/>
          </a:xfrm>
          <a:custGeom>
            <a:avLst/>
            <a:gdLst>
              <a:gd name="T0" fmla="*/ 2147483647 w 168"/>
              <a:gd name="T1" fmla="*/ 0 h 156"/>
              <a:gd name="T2" fmla="*/ 0 w 168"/>
              <a:gd name="T3" fmla="*/ 2147483647 h 156"/>
              <a:gd name="T4" fmla="*/ 0 w 168"/>
              <a:gd name="T5" fmla="*/ 2147483647 h 156"/>
              <a:gd name="T6" fmla="*/ 2147483647 w 168"/>
              <a:gd name="T7" fmla="*/ 2147483647 h 156"/>
              <a:gd name="T8" fmla="*/ 2147483647 w 168"/>
              <a:gd name="T9" fmla="*/ 2147483647 h 156"/>
              <a:gd name="T10" fmla="*/ 2147483647 w 168"/>
              <a:gd name="T11" fmla="*/ 2147483647 h 156"/>
              <a:gd name="T12" fmla="*/ 2147483647 w 168"/>
              <a:gd name="T13" fmla="*/ 2147483647 h 156"/>
              <a:gd name="T14" fmla="*/ 2147483647 w 168"/>
              <a:gd name="T15" fmla="*/ 2147483647 h 156"/>
              <a:gd name="T16" fmla="*/ 2147483647 w 168"/>
              <a:gd name="T17" fmla="*/ 2147483647 h 156"/>
              <a:gd name="T18" fmla="*/ 2147483647 w 168"/>
              <a:gd name="T19" fmla="*/ 2147483647 h 156"/>
              <a:gd name="T20" fmla="*/ 2147483647 w 168"/>
              <a:gd name="T21" fmla="*/ 2147483647 h 156"/>
              <a:gd name="T22" fmla="*/ 2147483647 w 168"/>
              <a:gd name="T23" fmla="*/ 2147483647 h 156"/>
              <a:gd name="T24" fmla="*/ 2147483647 w 168"/>
              <a:gd name="T25" fmla="*/ 2147483647 h 156"/>
              <a:gd name="T26" fmla="*/ 2147483647 w 168"/>
              <a:gd name="T27" fmla="*/ 2147483647 h 156"/>
              <a:gd name="T28" fmla="*/ 2147483647 w 168"/>
              <a:gd name="T29" fmla="*/ 2147483647 h 156"/>
              <a:gd name="T30" fmla="*/ 2147483647 w 168"/>
              <a:gd name="T31" fmla="*/ 2147483647 h 156"/>
              <a:gd name="T32" fmla="*/ 2147483647 w 168"/>
              <a:gd name="T33" fmla="*/ 2147483647 h 156"/>
              <a:gd name="T34" fmla="*/ 2147483647 w 168"/>
              <a:gd name="T35" fmla="*/ 2147483647 h 156"/>
              <a:gd name="T36" fmla="*/ 2147483647 w 168"/>
              <a:gd name="T37" fmla="*/ 0 h 156"/>
              <a:gd name="T38" fmla="*/ 2147483647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8" name="Freeform 177"/>
          <p:cNvSpPr>
            <a:spLocks/>
          </p:cNvSpPr>
          <p:nvPr/>
        </p:nvSpPr>
        <p:spPr bwMode="auto">
          <a:xfrm>
            <a:off x="2046611" y="4471708"/>
            <a:ext cx="299890" cy="337895"/>
          </a:xfrm>
          <a:custGeom>
            <a:avLst/>
            <a:gdLst>
              <a:gd name="T0" fmla="*/ 2147483647 w 10141"/>
              <a:gd name="T1" fmla="*/ 2147483647 h 10000"/>
              <a:gd name="T2" fmla="*/ 2147483647 w 10141"/>
              <a:gd name="T3" fmla="*/ 2147483647 h 10000"/>
              <a:gd name="T4" fmla="*/ 2147483647 w 10141"/>
              <a:gd name="T5" fmla="*/ 2147483647 h 10000"/>
              <a:gd name="T6" fmla="*/ 2147483647 w 10141"/>
              <a:gd name="T7" fmla="*/ 2147483647 h 10000"/>
              <a:gd name="T8" fmla="*/ 2147483647 w 10141"/>
              <a:gd name="T9" fmla="*/ 2147483647 h 10000"/>
              <a:gd name="T10" fmla="*/ 2147483647 w 10141"/>
              <a:gd name="T11" fmla="*/ 2147483647 h 10000"/>
              <a:gd name="T12" fmla="*/ 2147483647 w 10141"/>
              <a:gd name="T13" fmla="*/ 2147483647 h 10000"/>
              <a:gd name="T14" fmla="*/ 2147483647 w 10141"/>
              <a:gd name="T15" fmla="*/ 2147483647 h 10000"/>
              <a:gd name="T16" fmla="*/ 2147483647 w 10141"/>
              <a:gd name="T17" fmla="*/ 2147483647 h 10000"/>
              <a:gd name="T18" fmla="*/ 2147483647 w 10141"/>
              <a:gd name="T19" fmla="*/ 2147483647 h 10000"/>
              <a:gd name="T20" fmla="*/ 2147483647 w 10141"/>
              <a:gd name="T21" fmla="*/ 2147483647 h 10000"/>
              <a:gd name="T22" fmla="*/ 2147483647 w 10141"/>
              <a:gd name="T23" fmla="*/ 2147483647 h 10000"/>
              <a:gd name="T24" fmla="*/ 2147483647 w 10141"/>
              <a:gd name="T25" fmla="*/ 2147483647 h 10000"/>
              <a:gd name="T26" fmla="*/ 2147483647 w 10141"/>
              <a:gd name="T27" fmla="*/ 0 h 10000"/>
              <a:gd name="T28" fmla="*/ 2147483647 w 10141"/>
              <a:gd name="T29" fmla="*/ 2147483647 h 10000"/>
              <a:gd name="T30" fmla="*/ 2147483647 w 10141"/>
              <a:gd name="T31" fmla="*/ 2147483647 h 10000"/>
              <a:gd name="T32" fmla="*/ 2147483647 w 10141"/>
              <a:gd name="T33" fmla="*/ 2147483647 h 10000"/>
              <a:gd name="T34" fmla="*/ 2147483647 w 10141"/>
              <a:gd name="T35" fmla="*/ 2147483647 h 10000"/>
              <a:gd name="T36" fmla="*/ 2147483647 w 10141"/>
              <a:gd name="T37" fmla="*/ 2147483647 h 10000"/>
              <a:gd name="T38" fmla="*/ 2147483647 w 10141"/>
              <a:gd name="T39" fmla="*/ 2147483647 h 10000"/>
              <a:gd name="T40" fmla="*/ 2147483647 w 10141"/>
              <a:gd name="T41" fmla="*/ 2147483647 h 10000"/>
              <a:gd name="T42" fmla="*/ 2147483647 w 10141"/>
              <a:gd name="T43" fmla="*/ 2147483647 h 10000"/>
              <a:gd name="T44" fmla="*/ 2147483647 w 10141"/>
              <a:gd name="T45" fmla="*/ 2147483647 h 10000"/>
              <a:gd name="T46" fmla="*/ 2147483647 w 10141"/>
              <a:gd name="T47" fmla="*/ 2147483647 h 10000"/>
              <a:gd name="T48" fmla="*/ 2147483647 w 10141"/>
              <a:gd name="T49" fmla="*/ 2147483647 h 10000"/>
              <a:gd name="T50" fmla="*/ 2147483647 w 10141"/>
              <a:gd name="T51" fmla="*/ 2147483647 h 10000"/>
              <a:gd name="T52" fmla="*/ 2147483647 w 10141"/>
              <a:gd name="T53" fmla="*/ 2147483647 h 10000"/>
              <a:gd name="T54" fmla="*/ 2147483647 w 10141"/>
              <a:gd name="T55" fmla="*/ 2147483647 h 10000"/>
              <a:gd name="T56" fmla="*/ 2147483647 w 10141"/>
              <a:gd name="T57" fmla="*/ 2147483647 h 10000"/>
              <a:gd name="T58" fmla="*/ 2147483647 w 10141"/>
              <a:gd name="T59" fmla="*/ 2147483647 h 10000"/>
              <a:gd name="T60" fmla="*/ 2147483647 w 10141"/>
              <a:gd name="T61" fmla="*/ 2147483647 h 1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141" h="10000">
                <a:moveTo>
                  <a:pt x="6087" y="9512"/>
                </a:moveTo>
                <a:lnTo>
                  <a:pt x="6087" y="9024"/>
                </a:lnTo>
                <a:lnTo>
                  <a:pt x="8249" y="7561"/>
                </a:lnTo>
                <a:lnTo>
                  <a:pt x="9600" y="7561"/>
                </a:lnTo>
                <a:lnTo>
                  <a:pt x="10141" y="7805"/>
                </a:lnTo>
                <a:lnTo>
                  <a:pt x="10141" y="6098"/>
                </a:lnTo>
                <a:lnTo>
                  <a:pt x="10141" y="5122"/>
                </a:lnTo>
                <a:cubicBezTo>
                  <a:pt x="10141" y="5122"/>
                  <a:pt x="8790" y="4878"/>
                  <a:pt x="8519" y="4878"/>
                </a:cubicBezTo>
                <a:lnTo>
                  <a:pt x="7979" y="4146"/>
                </a:lnTo>
                <a:lnTo>
                  <a:pt x="7979" y="3171"/>
                </a:lnTo>
                <a:lnTo>
                  <a:pt x="6087" y="2439"/>
                </a:lnTo>
                <a:lnTo>
                  <a:pt x="4465" y="1707"/>
                </a:lnTo>
                <a:lnTo>
                  <a:pt x="4195" y="244"/>
                </a:lnTo>
                <a:lnTo>
                  <a:pt x="2573" y="0"/>
                </a:lnTo>
                <a:lnTo>
                  <a:pt x="1492" y="732"/>
                </a:lnTo>
                <a:lnTo>
                  <a:pt x="411" y="976"/>
                </a:lnTo>
                <a:cubicBezTo>
                  <a:pt x="591" y="1220"/>
                  <a:pt x="924" y="1260"/>
                  <a:pt x="952" y="1707"/>
                </a:cubicBezTo>
                <a:cubicBezTo>
                  <a:pt x="980" y="2154"/>
                  <a:pt x="691" y="3085"/>
                  <a:pt x="578" y="3659"/>
                </a:cubicBezTo>
                <a:cubicBezTo>
                  <a:pt x="465" y="4234"/>
                  <a:pt x="368" y="4765"/>
                  <a:pt x="272" y="5154"/>
                </a:cubicBezTo>
                <a:cubicBezTo>
                  <a:pt x="176" y="5543"/>
                  <a:pt x="-27" y="5787"/>
                  <a:pt x="2" y="5992"/>
                </a:cubicBezTo>
                <a:cubicBezTo>
                  <a:pt x="31" y="6197"/>
                  <a:pt x="243" y="6244"/>
                  <a:pt x="446" y="6383"/>
                </a:cubicBezTo>
                <a:cubicBezTo>
                  <a:pt x="649" y="6522"/>
                  <a:pt x="1138" y="6592"/>
                  <a:pt x="1222" y="6829"/>
                </a:cubicBezTo>
                <a:cubicBezTo>
                  <a:pt x="1306" y="7066"/>
                  <a:pt x="1042" y="7480"/>
                  <a:pt x="952" y="7805"/>
                </a:cubicBezTo>
                <a:lnTo>
                  <a:pt x="2033" y="9512"/>
                </a:lnTo>
                <a:lnTo>
                  <a:pt x="2303" y="10000"/>
                </a:lnTo>
                <a:lnTo>
                  <a:pt x="2844" y="9756"/>
                </a:lnTo>
                <a:lnTo>
                  <a:pt x="3384" y="9756"/>
                </a:lnTo>
                <a:lnTo>
                  <a:pt x="4736" y="10000"/>
                </a:lnTo>
                <a:lnTo>
                  <a:pt x="5006" y="9756"/>
                </a:lnTo>
                <a:lnTo>
                  <a:pt x="6087" y="9512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9" name="Freeform 178"/>
          <p:cNvSpPr>
            <a:spLocks/>
          </p:cNvSpPr>
          <p:nvPr/>
        </p:nvSpPr>
        <p:spPr bwMode="auto">
          <a:xfrm>
            <a:off x="2257248" y="3960197"/>
            <a:ext cx="132095" cy="210951"/>
          </a:xfrm>
          <a:custGeom>
            <a:avLst/>
            <a:gdLst>
              <a:gd name="T0" fmla="*/ 2147483647 w 90"/>
              <a:gd name="T1" fmla="*/ 2147483647 h 138"/>
              <a:gd name="T2" fmla="*/ 2147483647 w 90"/>
              <a:gd name="T3" fmla="*/ 2147483647 h 138"/>
              <a:gd name="T4" fmla="*/ 2147483647 w 90"/>
              <a:gd name="T5" fmla="*/ 2147483647 h 138"/>
              <a:gd name="T6" fmla="*/ 2147483647 w 90"/>
              <a:gd name="T7" fmla="*/ 2147483647 h 138"/>
              <a:gd name="T8" fmla="*/ 2147483647 w 90"/>
              <a:gd name="T9" fmla="*/ 2147483647 h 138"/>
              <a:gd name="T10" fmla="*/ 2147483647 w 90"/>
              <a:gd name="T11" fmla="*/ 2147483647 h 138"/>
              <a:gd name="T12" fmla="*/ 2147483647 w 90"/>
              <a:gd name="T13" fmla="*/ 2147483647 h 138"/>
              <a:gd name="T14" fmla="*/ 2147483647 w 90"/>
              <a:gd name="T15" fmla="*/ 0 h 138"/>
              <a:gd name="T16" fmla="*/ 2147483647 w 90"/>
              <a:gd name="T17" fmla="*/ 2147483647 h 138"/>
              <a:gd name="T18" fmla="*/ 0 w 90"/>
              <a:gd name="T19" fmla="*/ 2147483647 h 138"/>
              <a:gd name="T20" fmla="*/ 2147483647 w 90"/>
              <a:gd name="T21" fmla="*/ 2147483647 h 138"/>
              <a:gd name="T22" fmla="*/ 2147483647 w 90"/>
              <a:gd name="T23" fmla="*/ 2147483647 h 138"/>
              <a:gd name="T24" fmla="*/ 2147483647 w 90"/>
              <a:gd name="T25" fmla="*/ 2147483647 h 138"/>
              <a:gd name="T26" fmla="*/ 2147483647 w 90"/>
              <a:gd name="T27" fmla="*/ 2147483647 h 138"/>
              <a:gd name="T28" fmla="*/ 2147483647 w 90"/>
              <a:gd name="T29" fmla="*/ 2147483647 h 138"/>
              <a:gd name="T30" fmla="*/ 2147483647 w 90"/>
              <a:gd name="T31" fmla="*/ 2147483647 h 138"/>
              <a:gd name="T32" fmla="*/ 2147483647 w 90"/>
              <a:gd name="T33" fmla="*/ 2147483647 h 138"/>
              <a:gd name="T34" fmla="*/ 2147483647 w 90"/>
              <a:gd name="T35" fmla="*/ 2147483647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0" name="Freeform 179"/>
          <p:cNvSpPr>
            <a:spLocks/>
          </p:cNvSpPr>
          <p:nvPr/>
        </p:nvSpPr>
        <p:spPr bwMode="auto">
          <a:xfrm>
            <a:off x="2462530" y="4034870"/>
            <a:ext cx="85683" cy="110142"/>
          </a:xfrm>
          <a:custGeom>
            <a:avLst/>
            <a:gdLst>
              <a:gd name="T0" fmla="*/ 2147483647 w 60"/>
              <a:gd name="T1" fmla="*/ 2147483647 h 72"/>
              <a:gd name="T2" fmla="*/ 2147483647 w 60"/>
              <a:gd name="T3" fmla="*/ 2147483647 h 72"/>
              <a:gd name="T4" fmla="*/ 2147483647 w 60"/>
              <a:gd name="T5" fmla="*/ 2147483647 h 72"/>
              <a:gd name="T6" fmla="*/ 2147483647 w 60"/>
              <a:gd name="T7" fmla="*/ 2147483647 h 72"/>
              <a:gd name="T8" fmla="*/ 2147483647 w 60"/>
              <a:gd name="T9" fmla="*/ 2147483647 h 72"/>
              <a:gd name="T10" fmla="*/ 2147483647 w 60"/>
              <a:gd name="T11" fmla="*/ 0 h 72"/>
              <a:gd name="T12" fmla="*/ 2147483647 w 60"/>
              <a:gd name="T13" fmla="*/ 0 h 72"/>
              <a:gd name="T14" fmla="*/ 0 w 60"/>
              <a:gd name="T15" fmla="*/ 2147483647 h 72"/>
              <a:gd name="T16" fmla="*/ 2147483647 w 60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1" name="Freeform 180"/>
          <p:cNvSpPr>
            <a:spLocks/>
          </p:cNvSpPr>
          <p:nvPr/>
        </p:nvSpPr>
        <p:spPr bwMode="auto">
          <a:xfrm>
            <a:off x="2357211" y="4031137"/>
            <a:ext cx="108889" cy="128810"/>
          </a:xfrm>
          <a:custGeom>
            <a:avLst/>
            <a:gdLst>
              <a:gd name="T0" fmla="*/ 2147483647 w 72"/>
              <a:gd name="T1" fmla="*/ 2147483647 h 84"/>
              <a:gd name="T2" fmla="*/ 2147483647 w 72"/>
              <a:gd name="T3" fmla="*/ 2147483647 h 84"/>
              <a:gd name="T4" fmla="*/ 2147483647 w 72"/>
              <a:gd name="T5" fmla="*/ 2147483647 h 84"/>
              <a:gd name="T6" fmla="*/ 2147483647 w 72"/>
              <a:gd name="T7" fmla="*/ 2147483647 h 84"/>
              <a:gd name="T8" fmla="*/ 2147483647 w 72"/>
              <a:gd name="T9" fmla="*/ 2147483647 h 84"/>
              <a:gd name="T10" fmla="*/ 2147483647 w 72"/>
              <a:gd name="T11" fmla="*/ 0 h 84"/>
              <a:gd name="T12" fmla="*/ 2147483647 w 72"/>
              <a:gd name="T13" fmla="*/ 2147483647 h 84"/>
              <a:gd name="T14" fmla="*/ 0 w 72"/>
              <a:gd name="T15" fmla="*/ 2147483647 h 84"/>
              <a:gd name="T16" fmla="*/ 2147483647 w 72"/>
              <a:gd name="T17" fmla="*/ 2147483647 h 84"/>
              <a:gd name="T18" fmla="*/ 2147483647 w 72"/>
              <a:gd name="T19" fmla="*/ 2147483647 h 84"/>
              <a:gd name="T20" fmla="*/ 2147483647 w 72"/>
              <a:gd name="T21" fmla="*/ 2147483647 h 84"/>
              <a:gd name="T22" fmla="*/ 2147483647 w 72"/>
              <a:gd name="T23" fmla="*/ 2147483647 h 84"/>
              <a:gd name="T24" fmla="*/ 2147483647 w 72"/>
              <a:gd name="T25" fmla="*/ 2147483647 h 84"/>
              <a:gd name="T26" fmla="*/ 2147483647 w 72"/>
              <a:gd name="T27" fmla="*/ 2147483647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2" name="Freeform 181"/>
          <p:cNvSpPr>
            <a:spLocks/>
          </p:cNvSpPr>
          <p:nvPr/>
        </p:nvSpPr>
        <p:spPr bwMode="auto">
          <a:xfrm>
            <a:off x="1948434" y="3861255"/>
            <a:ext cx="374862" cy="330429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0 h 36"/>
              <a:gd name="T28" fmla="*/ 2147483647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2147483647 h 36"/>
              <a:gd name="T42" fmla="*/ 2147483647 w 43"/>
              <a:gd name="T43" fmla="*/ 2147483647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2147483647 w 43"/>
              <a:gd name="T57" fmla="*/ 2147483647 h 36"/>
              <a:gd name="T58" fmla="*/ 2147483647 w 43"/>
              <a:gd name="T59" fmla="*/ 2147483647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3" name="Freeform 182"/>
          <p:cNvSpPr>
            <a:spLocks/>
          </p:cNvSpPr>
          <p:nvPr/>
        </p:nvSpPr>
        <p:spPr bwMode="auto">
          <a:xfrm>
            <a:off x="1736011" y="4154347"/>
            <a:ext cx="151730" cy="175482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2147483647 h 114"/>
              <a:gd name="T6" fmla="*/ 2147483647 w 102"/>
              <a:gd name="T7" fmla="*/ 2147483647 h 114"/>
              <a:gd name="T8" fmla="*/ 2147483647 w 102"/>
              <a:gd name="T9" fmla="*/ 2147483647 h 114"/>
              <a:gd name="T10" fmla="*/ 2147483647 w 102"/>
              <a:gd name="T11" fmla="*/ 2147483647 h 114"/>
              <a:gd name="T12" fmla="*/ 2147483647 w 102"/>
              <a:gd name="T13" fmla="*/ 0 h 114"/>
              <a:gd name="T14" fmla="*/ 2147483647 w 102"/>
              <a:gd name="T15" fmla="*/ 2147483647 h 114"/>
              <a:gd name="T16" fmla="*/ 0 w 102"/>
              <a:gd name="T17" fmla="*/ 2147483647 h 114"/>
              <a:gd name="T18" fmla="*/ 2147483647 w 102"/>
              <a:gd name="T19" fmla="*/ 2147483647 h 114"/>
              <a:gd name="T20" fmla="*/ 0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4" name="Freeform 183"/>
          <p:cNvSpPr>
            <a:spLocks/>
          </p:cNvSpPr>
          <p:nvPr/>
        </p:nvSpPr>
        <p:spPr bwMode="auto">
          <a:xfrm>
            <a:off x="4397533" y="2201648"/>
            <a:ext cx="55336" cy="113876"/>
          </a:xfrm>
          <a:custGeom>
            <a:avLst/>
            <a:gdLst>
              <a:gd name="T0" fmla="*/ 1 w 429209"/>
              <a:gd name="T1" fmla="*/ 16 h 839755"/>
              <a:gd name="T2" fmla="*/ 1 w 429209"/>
              <a:gd name="T3" fmla="*/ 11 h 839755"/>
              <a:gd name="T4" fmla="*/ 0 w 429209"/>
              <a:gd name="T5" fmla="*/ 11 h 839755"/>
              <a:gd name="T6" fmla="*/ 2 w 429209"/>
              <a:gd name="T7" fmla="*/ 3 h 839755"/>
              <a:gd name="T8" fmla="*/ 5 w 429209"/>
              <a:gd name="T9" fmla="*/ 3 h 839755"/>
              <a:gd name="T10" fmla="*/ 8 w 429209"/>
              <a:gd name="T11" fmla="*/ 0 h 839755"/>
              <a:gd name="T12" fmla="*/ 8 w 429209"/>
              <a:gd name="T13" fmla="*/ 5 h 839755"/>
              <a:gd name="T14" fmla="*/ 8 w 429209"/>
              <a:gd name="T15" fmla="*/ 8 h 839755"/>
              <a:gd name="T16" fmla="*/ 4 w 429209"/>
              <a:gd name="T17" fmla="*/ 13 h 839755"/>
              <a:gd name="T18" fmla="*/ 4 w 429209"/>
              <a:gd name="T19" fmla="*/ 17 h 839755"/>
              <a:gd name="T20" fmla="*/ 2 w 429209"/>
              <a:gd name="T21" fmla="*/ 16 h 839755"/>
              <a:gd name="T22" fmla="*/ 1 w 429209"/>
              <a:gd name="T23" fmla="*/ 16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5" name="Freeform 184"/>
          <p:cNvSpPr>
            <a:spLocks/>
          </p:cNvSpPr>
          <p:nvPr/>
        </p:nvSpPr>
        <p:spPr bwMode="auto">
          <a:xfrm>
            <a:off x="5816653" y="3008117"/>
            <a:ext cx="492676" cy="490974"/>
          </a:xfrm>
          <a:custGeom>
            <a:avLst/>
            <a:gdLst>
              <a:gd name="T0" fmla="*/ 466397904 w 10944"/>
              <a:gd name="T1" fmla="*/ 611944579 h 10652"/>
              <a:gd name="T2" fmla="*/ 517357383 w 10944"/>
              <a:gd name="T3" fmla="*/ 582817865 h 10652"/>
              <a:gd name="T4" fmla="*/ 462547877 w 10944"/>
              <a:gd name="T5" fmla="*/ 488039035 h 10652"/>
              <a:gd name="T6" fmla="*/ 473072204 w 10944"/>
              <a:gd name="T7" fmla="*/ 451330707 h 10652"/>
              <a:gd name="T8" fmla="*/ 492840160 w 10944"/>
              <a:gd name="T9" fmla="*/ 428221700 h 10652"/>
              <a:gd name="T10" fmla="*/ 543863776 w 10944"/>
              <a:gd name="T11" fmla="*/ 423588226 h 10652"/>
              <a:gd name="T12" fmla="*/ 607658881 w 10944"/>
              <a:gd name="T13" fmla="*/ 305580529 h 10652"/>
              <a:gd name="T14" fmla="*/ 642894364 w 10944"/>
              <a:gd name="T15" fmla="*/ 229636695 h 10652"/>
              <a:gd name="T16" fmla="*/ 664587393 w 10944"/>
              <a:gd name="T17" fmla="*/ 152068986 h 10652"/>
              <a:gd name="T18" fmla="*/ 623382877 w 10944"/>
              <a:gd name="T19" fmla="*/ 124868816 h 10652"/>
              <a:gd name="T20" fmla="*/ 628260338 w 10944"/>
              <a:gd name="T21" fmla="*/ 67939730 h 10652"/>
              <a:gd name="T22" fmla="*/ 699372476 w 10944"/>
              <a:gd name="T23" fmla="*/ 50969780 h 10652"/>
              <a:gd name="T24" fmla="*/ 686216285 w 10944"/>
              <a:gd name="T25" fmla="*/ 28103512 h 10652"/>
              <a:gd name="T26" fmla="*/ 656821561 w 10944"/>
              <a:gd name="T27" fmla="*/ 10771002 h 10652"/>
              <a:gd name="T28" fmla="*/ 619082409 w 10944"/>
              <a:gd name="T29" fmla="*/ 59930 h 10652"/>
              <a:gd name="T30" fmla="*/ 538858041 w 10944"/>
              <a:gd name="T31" fmla="*/ 14261453 h 10652"/>
              <a:gd name="T32" fmla="*/ 499836628 w 10944"/>
              <a:gd name="T33" fmla="*/ 15826966 h 10652"/>
              <a:gd name="T34" fmla="*/ 454782044 w 10944"/>
              <a:gd name="T35" fmla="*/ 34482211 h 10652"/>
              <a:gd name="T36" fmla="*/ 444961383 w 10944"/>
              <a:gd name="T37" fmla="*/ 97668646 h 10652"/>
              <a:gd name="T38" fmla="*/ 444961383 w 10944"/>
              <a:gd name="T39" fmla="*/ 124868816 h 10652"/>
              <a:gd name="T40" fmla="*/ 431162420 w 10944"/>
              <a:gd name="T41" fmla="*/ 138468137 h 10652"/>
              <a:gd name="T42" fmla="*/ 415566658 w 10944"/>
              <a:gd name="T43" fmla="*/ 185586397 h 10652"/>
              <a:gd name="T44" fmla="*/ 335085862 w 10944"/>
              <a:gd name="T45" fmla="*/ 220309818 h 10652"/>
              <a:gd name="T46" fmla="*/ 293945443 w 10944"/>
              <a:gd name="T47" fmla="*/ 247509987 h 10652"/>
              <a:gd name="T48" fmla="*/ 252678431 w 10944"/>
              <a:gd name="T49" fmla="*/ 301609187 h 10652"/>
              <a:gd name="T50" fmla="*/ 170399193 w 10944"/>
              <a:gd name="T51" fmla="*/ 315630998 h 10652"/>
              <a:gd name="T52" fmla="*/ 91072464 w 10944"/>
              <a:gd name="T53" fmla="*/ 376711138 h 10652"/>
              <a:gd name="T54" fmla="*/ 10846495 w 10944"/>
              <a:gd name="T55" fmla="*/ 372979477 h 10652"/>
              <a:gd name="T56" fmla="*/ 44990446 w 10944"/>
              <a:gd name="T57" fmla="*/ 421723141 h 10652"/>
              <a:gd name="T58" fmla="*/ 85423996 w 10944"/>
              <a:gd name="T59" fmla="*/ 440739456 h 10652"/>
              <a:gd name="T60" fmla="*/ 86515528 w 10944"/>
              <a:gd name="T61" fmla="*/ 460296554 h 10652"/>
              <a:gd name="T62" fmla="*/ 88055899 w 10944"/>
              <a:gd name="T63" fmla="*/ 479133079 h 10652"/>
              <a:gd name="T64" fmla="*/ 65014870 w 10944"/>
              <a:gd name="T65" fmla="*/ 489483159 h 10652"/>
              <a:gd name="T66" fmla="*/ 20665555 w 10944"/>
              <a:gd name="T67" fmla="*/ 524205012 h 10652"/>
              <a:gd name="T68" fmla="*/ 30035855 w 10944"/>
              <a:gd name="T69" fmla="*/ 552488275 h 10652"/>
              <a:gd name="T70" fmla="*/ 392783739 w 10944"/>
              <a:gd name="T71" fmla="*/ 641009795 h 10652"/>
              <a:gd name="T72" fmla="*/ 409535130 w 10944"/>
              <a:gd name="T73" fmla="*/ 632103879 h 10652"/>
              <a:gd name="T74" fmla="*/ 466397904 w 10944"/>
              <a:gd name="T75" fmla="*/ 611944579 h 106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944" h="10652">
                <a:moveTo>
                  <a:pt x="7267" y="10169"/>
                </a:moveTo>
                <a:cubicBezTo>
                  <a:pt x="7552" y="10018"/>
                  <a:pt x="8071" y="10028"/>
                  <a:pt x="8061" y="9685"/>
                </a:cubicBezTo>
                <a:cubicBezTo>
                  <a:pt x="8051" y="9342"/>
                  <a:pt x="7322" y="8474"/>
                  <a:pt x="7207" y="8110"/>
                </a:cubicBezTo>
                <a:cubicBezTo>
                  <a:pt x="7092" y="7746"/>
                  <a:pt x="7292" y="7666"/>
                  <a:pt x="7371" y="7500"/>
                </a:cubicBezTo>
                <a:cubicBezTo>
                  <a:pt x="7450" y="7334"/>
                  <a:pt x="7495" y="7193"/>
                  <a:pt x="7679" y="7116"/>
                </a:cubicBezTo>
                <a:cubicBezTo>
                  <a:pt x="7863" y="7039"/>
                  <a:pt x="8176" y="7379"/>
                  <a:pt x="8474" y="7039"/>
                </a:cubicBezTo>
                <a:cubicBezTo>
                  <a:pt x="8772" y="6699"/>
                  <a:pt x="9211" y="5615"/>
                  <a:pt x="9468" y="5078"/>
                </a:cubicBezTo>
                <a:cubicBezTo>
                  <a:pt x="9725" y="4541"/>
                  <a:pt x="9869" y="4241"/>
                  <a:pt x="10017" y="3816"/>
                </a:cubicBezTo>
                <a:cubicBezTo>
                  <a:pt x="10165" y="3391"/>
                  <a:pt x="10406" y="2817"/>
                  <a:pt x="10355" y="2527"/>
                </a:cubicBezTo>
                <a:cubicBezTo>
                  <a:pt x="10304" y="2237"/>
                  <a:pt x="9687" y="2325"/>
                  <a:pt x="9713" y="2075"/>
                </a:cubicBezTo>
                <a:cubicBezTo>
                  <a:pt x="9740" y="1811"/>
                  <a:pt x="9649" y="1164"/>
                  <a:pt x="9789" y="1129"/>
                </a:cubicBezTo>
                <a:cubicBezTo>
                  <a:pt x="10290" y="1004"/>
                  <a:pt x="10747" y="957"/>
                  <a:pt x="10897" y="847"/>
                </a:cubicBezTo>
                <a:cubicBezTo>
                  <a:pt x="11047" y="737"/>
                  <a:pt x="10802" y="578"/>
                  <a:pt x="10692" y="467"/>
                </a:cubicBezTo>
                <a:cubicBezTo>
                  <a:pt x="10582" y="356"/>
                  <a:pt x="10409" y="257"/>
                  <a:pt x="10234" y="179"/>
                </a:cubicBezTo>
                <a:cubicBezTo>
                  <a:pt x="10060" y="102"/>
                  <a:pt x="9954" y="-9"/>
                  <a:pt x="9646" y="1"/>
                </a:cubicBezTo>
                <a:cubicBezTo>
                  <a:pt x="9341" y="11"/>
                  <a:pt x="8705" y="193"/>
                  <a:pt x="8396" y="237"/>
                </a:cubicBezTo>
                <a:cubicBezTo>
                  <a:pt x="8087" y="279"/>
                  <a:pt x="8007" y="208"/>
                  <a:pt x="7788" y="263"/>
                </a:cubicBezTo>
                <a:cubicBezTo>
                  <a:pt x="7570" y="320"/>
                  <a:pt x="7301" y="573"/>
                  <a:pt x="7086" y="573"/>
                </a:cubicBezTo>
                <a:cubicBezTo>
                  <a:pt x="7035" y="922"/>
                  <a:pt x="6959" y="1372"/>
                  <a:pt x="6933" y="1623"/>
                </a:cubicBezTo>
                <a:cubicBezTo>
                  <a:pt x="6907" y="1873"/>
                  <a:pt x="6933" y="1924"/>
                  <a:pt x="6933" y="2075"/>
                </a:cubicBezTo>
                <a:cubicBezTo>
                  <a:pt x="6861" y="2150"/>
                  <a:pt x="6794" y="2133"/>
                  <a:pt x="6718" y="2301"/>
                </a:cubicBezTo>
                <a:cubicBezTo>
                  <a:pt x="6642" y="2469"/>
                  <a:pt x="6556" y="2823"/>
                  <a:pt x="6475" y="3084"/>
                </a:cubicBezTo>
                <a:cubicBezTo>
                  <a:pt x="6475" y="3084"/>
                  <a:pt x="5537" y="3490"/>
                  <a:pt x="5221" y="3661"/>
                </a:cubicBezTo>
                <a:cubicBezTo>
                  <a:pt x="4905" y="3832"/>
                  <a:pt x="4793" y="3888"/>
                  <a:pt x="4580" y="4113"/>
                </a:cubicBezTo>
                <a:cubicBezTo>
                  <a:pt x="4366" y="4338"/>
                  <a:pt x="3937" y="5012"/>
                  <a:pt x="3937" y="5012"/>
                </a:cubicBezTo>
                <a:cubicBezTo>
                  <a:pt x="3937" y="5012"/>
                  <a:pt x="3074" y="5037"/>
                  <a:pt x="2655" y="5245"/>
                </a:cubicBezTo>
                <a:cubicBezTo>
                  <a:pt x="2236" y="5453"/>
                  <a:pt x="1833" y="6101"/>
                  <a:pt x="1419" y="6260"/>
                </a:cubicBezTo>
                <a:cubicBezTo>
                  <a:pt x="1005" y="6419"/>
                  <a:pt x="289" y="6073"/>
                  <a:pt x="169" y="6198"/>
                </a:cubicBezTo>
                <a:cubicBezTo>
                  <a:pt x="49" y="6323"/>
                  <a:pt x="507" y="6820"/>
                  <a:pt x="701" y="7008"/>
                </a:cubicBezTo>
                <a:cubicBezTo>
                  <a:pt x="895" y="7196"/>
                  <a:pt x="1223" y="7217"/>
                  <a:pt x="1331" y="7324"/>
                </a:cubicBezTo>
                <a:cubicBezTo>
                  <a:pt x="1439" y="7431"/>
                  <a:pt x="1341" y="7543"/>
                  <a:pt x="1348" y="7649"/>
                </a:cubicBezTo>
                <a:cubicBezTo>
                  <a:pt x="1355" y="7755"/>
                  <a:pt x="1428" y="7881"/>
                  <a:pt x="1372" y="7962"/>
                </a:cubicBezTo>
                <a:cubicBezTo>
                  <a:pt x="1316" y="8043"/>
                  <a:pt x="1188" y="8009"/>
                  <a:pt x="1013" y="8134"/>
                </a:cubicBezTo>
                <a:cubicBezTo>
                  <a:pt x="838" y="8259"/>
                  <a:pt x="295" y="8195"/>
                  <a:pt x="322" y="8711"/>
                </a:cubicBezTo>
                <a:cubicBezTo>
                  <a:pt x="331" y="8882"/>
                  <a:pt x="-498" y="8858"/>
                  <a:pt x="468" y="9181"/>
                </a:cubicBezTo>
                <a:cubicBezTo>
                  <a:pt x="1434" y="9504"/>
                  <a:pt x="5678" y="9982"/>
                  <a:pt x="6120" y="10652"/>
                </a:cubicBezTo>
                <a:lnTo>
                  <a:pt x="6381" y="10504"/>
                </a:lnTo>
                <a:lnTo>
                  <a:pt x="7267" y="1016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6" name="Freeform 185"/>
          <p:cNvSpPr>
            <a:spLocks/>
          </p:cNvSpPr>
          <p:nvPr/>
        </p:nvSpPr>
        <p:spPr bwMode="auto">
          <a:xfrm>
            <a:off x="6091551" y="3013717"/>
            <a:ext cx="821127" cy="1047289"/>
          </a:xfrm>
          <a:custGeom>
            <a:avLst/>
            <a:gdLst>
              <a:gd name="T0" fmla="*/ 639173 w 10736"/>
              <a:gd name="T1" fmla="*/ 413856 h 10000"/>
              <a:gd name="T2" fmla="*/ 649104 w 10736"/>
              <a:gd name="T3" fmla="*/ 463284 h 10000"/>
              <a:gd name="T4" fmla="*/ 730250 w 10736"/>
              <a:gd name="T5" fmla="*/ 360688 h 10000"/>
              <a:gd name="T6" fmla="*/ 720523 w 10736"/>
              <a:gd name="T7" fmla="*/ 301019 h 10000"/>
              <a:gd name="T8" fmla="*/ 683929 w 10736"/>
              <a:gd name="T9" fmla="*/ 248474 h 10000"/>
              <a:gd name="T10" fmla="*/ 617271 w 10736"/>
              <a:gd name="T11" fmla="*/ 226209 h 10000"/>
              <a:gd name="T12" fmla="*/ 598089 w 10736"/>
              <a:gd name="T13" fmla="*/ 287927 h 10000"/>
              <a:gd name="T14" fmla="*/ 573875 w 10736"/>
              <a:gd name="T15" fmla="*/ 308054 h 10000"/>
              <a:gd name="T16" fmla="*/ 561971 w 10736"/>
              <a:gd name="T17" fmla="*/ 280446 h 10000"/>
              <a:gd name="T18" fmla="*/ 493408 w 10736"/>
              <a:gd name="T19" fmla="*/ 280713 h 10000"/>
              <a:gd name="T20" fmla="*/ 463072 w 10736"/>
              <a:gd name="T21" fmla="*/ 308856 h 10000"/>
              <a:gd name="T22" fmla="*/ 417499 w 10736"/>
              <a:gd name="T23" fmla="*/ 299505 h 10000"/>
              <a:gd name="T24" fmla="*/ 288400 w 10736"/>
              <a:gd name="T25" fmla="*/ 243309 h 10000"/>
              <a:gd name="T26" fmla="*/ 273232 w 10736"/>
              <a:gd name="T27" fmla="*/ 168410 h 10000"/>
              <a:gd name="T28" fmla="*/ 273232 w 10736"/>
              <a:gd name="T29" fmla="*/ 102952 h 10000"/>
              <a:gd name="T30" fmla="*/ 287924 w 10736"/>
              <a:gd name="T31" fmla="*/ 53524 h 10000"/>
              <a:gd name="T32" fmla="*/ 242895 w 10736"/>
              <a:gd name="T33" fmla="*/ 0 h 10000"/>
              <a:gd name="T34" fmla="*/ 220109 w 10736"/>
              <a:gd name="T35" fmla="*/ 9351 h 10000"/>
              <a:gd name="T36" fmla="*/ 144200 w 10736"/>
              <a:gd name="T37" fmla="*/ 37405 h 10000"/>
              <a:gd name="T38" fmla="*/ 166986 w 10736"/>
              <a:gd name="T39" fmla="*/ 102952 h 10000"/>
              <a:gd name="T40" fmla="*/ 136650 w 10736"/>
              <a:gd name="T41" fmla="*/ 187202 h 10000"/>
              <a:gd name="T42" fmla="*/ 60741 w 10736"/>
              <a:gd name="T43" fmla="*/ 271362 h 10000"/>
              <a:gd name="T44" fmla="*/ 53123 w 10736"/>
              <a:gd name="T45" fmla="*/ 336909 h 10000"/>
              <a:gd name="T46" fmla="*/ 45573 w 10736"/>
              <a:gd name="T47" fmla="*/ 393016 h 10000"/>
              <a:gd name="T48" fmla="*/ 0 w 10736"/>
              <a:gd name="T49" fmla="*/ 411719 h 10000"/>
              <a:gd name="T50" fmla="*/ 53123 w 10736"/>
              <a:gd name="T51" fmla="*/ 495968 h 10000"/>
              <a:gd name="T52" fmla="*/ 113795 w 10736"/>
              <a:gd name="T53" fmla="*/ 636325 h 10000"/>
              <a:gd name="T54" fmla="*/ 174536 w 10736"/>
              <a:gd name="T55" fmla="*/ 796987 h 10000"/>
              <a:gd name="T56" fmla="*/ 220109 w 10736"/>
              <a:gd name="T57" fmla="*/ 890588 h 10000"/>
              <a:gd name="T58" fmla="*/ 273232 w 10736"/>
              <a:gd name="T59" fmla="*/ 815690 h 10000"/>
              <a:gd name="T60" fmla="*/ 288400 w 10736"/>
              <a:gd name="T61" fmla="*/ 712827 h 10000"/>
              <a:gd name="T62" fmla="*/ 349141 w 10736"/>
              <a:gd name="T63" fmla="*/ 598920 h 10000"/>
              <a:gd name="T64" fmla="*/ 451577 w 10736"/>
              <a:gd name="T65" fmla="*/ 523220 h 10000"/>
              <a:gd name="T66" fmla="*/ 548368 w 10736"/>
              <a:gd name="T67" fmla="*/ 472546 h 10000"/>
              <a:gd name="T68" fmla="*/ 541022 w 10736"/>
              <a:gd name="T69" fmla="*/ 391235 h 10000"/>
              <a:gd name="T70" fmla="*/ 572106 w 10736"/>
              <a:gd name="T71" fmla="*/ 376541 h 1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8879" y="3366"/>
                  <a:pt x="8859" y="3438"/>
                </a:cubicBezTo>
                <a:lnTo>
                  <a:pt x="8437" y="3459"/>
                </a:lnTo>
                <a:cubicBezTo>
                  <a:pt x="8303" y="3436"/>
                  <a:pt x="8184" y="3409"/>
                  <a:pt x="8149" y="3340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7" name="Freeform 186"/>
          <p:cNvSpPr>
            <a:spLocks/>
          </p:cNvSpPr>
          <p:nvPr/>
        </p:nvSpPr>
        <p:spPr bwMode="auto">
          <a:xfrm>
            <a:off x="5797017" y="2976380"/>
            <a:ext cx="398067" cy="322962"/>
          </a:xfrm>
          <a:custGeom>
            <a:avLst/>
            <a:gdLst>
              <a:gd name="T0" fmla="*/ 383016421 w 10348"/>
              <a:gd name="T1" fmla="*/ 5109433 h 11017"/>
              <a:gd name="T2" fmla="*/ 344410605 w 10348"/>
              <a:gd name="T3" fmla="*/ 18263315 h 11017"/>
              <a:gd name="T4" fmla="*/ 318326544 w 10348"/>
              <a:gd name="T5" fmla="*/ 18263315 h 11017"/>
              <a:gd name="T6" fmla="*/ 309604944 w 10348"/>
              <a:gd name="T7" fmla="*/ 4565667 h 11017"/>
              <a:gd name="T8" fmla="*/ 300924329 w 10348"/>
              <a:gd name="T9" fmla="*/ 0 h 11017"/>
              <a:gd name="T10" fmla="*/ 274840302 w 10348"/>
              <a:gd name="T11" fmla="*/ 13697623 h 11017"/>
              <a:gd name="T12" fmla="*/ 257438053 w 10348"/>
              <a:gd name="T13" fmla="*/ 22844512 h 11017"/>
              <a:gd name="T14" fmla="*/ 224192536 w 10348"/>
              <a:gd name="T15" fmla="*/ 18014727 h 11017"/>
              <a:gd name="T16" fmla="*/ 205269999 w 10348"/>
              <a:gd name="T17" fmla="*/ 18263315 h 11017"/>
              <a:gd name="T18" fmla="*/ 179146185 w 10348"/>
              <a:gd name="T19" fmla="*/ 18263315 h 11017"/>
              <a:gd name="T20" fmla="*/ 144381509 w 10348"/>
              <a:gd name="T21" fmla="*/ 13697623 h 11017"/>
              <a:gd name="T22" fmla="*/ 135659909 w 10348"/>
              <a:gd name="T23" fmla="*/ 36542135 h 11017"/>
              <a:gd name="T24" fmla="*/ 92213455 w 10348"/>
              <a:gd name="T25" fmla="*/ 45674117 h 11017"/>
              <a:gd name="T26" fmla="*/ 74811206 w 10348"/>
              <a:gd name="T27" fmla="*/ 54805450 h 11017"/>
              <a:gd name="T28" fmla="*/ 48727179 w 10348"/>
              <a:gd name="T29" fmla="*/ 50239783 h 11017"/>
              <a:gd name="T30" fmla="*/ 22963843 w 10348"/>
              <a:gd name="T31" fmla="*/ 44198819 h 11017"/>
              <a:gd name="T32" fmla="*/ 14242243 w 10348"/>
              <a:gd name="T33" fmla="*/ 73084295 h 11017"/>
              <a:gd name="T34" fmla="*/ 13921553 w 10348"/>
              <a:gd name="T35" fmla="*/ 91348208 h 11017"/>
              <a:gd name="T36" fmla="*/ 0 w 10348"/>
              <a:gd name="T37" fmla="*/ 120109391 h 11017"/>
              <a:gd name="T38" fmla="*/ 32004936 w 10348"/>
              <a:gd name="T39" fmla="*/ 130716645 h 11017"/>
              <a:gd name="T40" fmla="*/ 31324965 w 10348"/>
              <a:gd name="T41" fmla="*/ 150734881 h 11017"/>
              <a:gd name="T42" fmla="*/ 18882750 w 10348"/>
              <a:gd name="T43" fmla="*/ 164945185 h 11017"/>
              <a:gd name="T44" fmla="*/ 54608301 w 10348"/>
              <a:gd name="T45" fmla="*/ 168998170 h 11017"/>
              <a:gd name="T46" fmla="*/ 72331206 w 10348"/>
              <a:gd name="T47" fmla="*/ 169169081 h 11017"/>
              <a:gd name="T48" fmla="*/ 120977614 w 10348"/>
              <a:gd name="T49" fmla="*/ 170520059 h 11017"/>
              <a:gd name="T50" fmla="*/ 191308660 w 10348"/>
              <a:gd name="T51" fmla="*/ 159354156 h 11017"/>
              <a:gd name="T52" fmla="*/ 202070207 w 10348"/>
              <a:gd name="T53" fmla="*/ 138543591 h 11017"/>
              <a:gd name="T54" fmla="*/ 235875171 w 10348"/>
              <a:gd name="T55" fmla="*/ 133480774 h 11017"/>
              <a:gd name="T56" fmla="*/ 289922862 w 10348"/>
              <a:gd name="T57" fmla="*/ 120792982 h 11017"/>
              <a:gd name="T58" fmla="*/ 291923023 w 10348"/>
              <a:gd name="T59" fmla="*/ 105045233 h 11017"/>
              <a:gd name="T60" fmla="*/ 303524887 w 10348"/>
              <a:gd name="T61" fmla="*/ 100992248 h 11017"/>
              <a:gd name="T62" fmla="*/ 318806417 w 10348"/>
              <a:gd name="T63" fmla="*/ 94391986 h 11017"/>
              <a:gd name="T64" fmla="*/ 344810870 w 10348"/>
              <a:gd name="T65" fmla="*/ 76640754 h 11017"/>
              <a:gd name="T66" fmla="*/ 349770869 w 10348"/>
              <a:gd name="T67" fmla="*/ 65971976 h 11017"/>
              <a:gd name="T68" fmla="*/ 366974149 w 10348"/>
              <a:gd name="T69" fmla="*/ 49742633 h 11017"/>
              <a:gd name="T70" fmla="*/ 353092383 w 10348"/>
              <a:gd name="T71" fmla="*/ 31976469 h 11017"/>
              <a:gd name="T72" fmla="*/ 413980873 w 10348"/>
              <a:gd name="T73" fmla="*/ 27410802 h 11017"/>
              <a:gd name="T74" fmla="*/ 396578659 w 10348"/>
              <a:gd name="T75" fmla="*/ 13697623 h 11017"/>
              <a:gd name="T76" fmla="*/ 383016421 w 10348"/>
              <a:gd name="T77" fmla="*/ 5109433 h 110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348" h="11017">
                <a:moveTo>
                  <a:pt x="9574" y="329"/>
                </a:moveTo>
                <a:cubicBezTo>
                  <a:pt x="9252" y="611"/>
                  <a:pt x="8879" y="1035"/>
                  <a:pt x="8609" y="1176"/>
                </a:cubicBezTo>
                <a:cubicBezTo>
                  <a:pt x="8340" y="1317"/>
                  <a:pt x="8174" y="1176"/>
                  <a:pt x="7957" y="1176"/>
                </a:cubicBezTo>
                <a:cubicBezTo>
                  <a:pt x="7884" y="882"/>
                  <a:pt x="7812" y="588"/>
                  <a:pt x="7739" y="294"/>
                </a:cubicBezTo>
                <a:lnTo>
                  <a:pt x="7522" y="0"/>
                </a:lnTo>
                <a:lnTo>
                  <a:pt x="6870" y="882"/>
                </a:lnTo>
                <a:cubicBezTo>
                  <a:pt x="6725" y="1078"/>
                  <a:pt x="6646" y="1425"/>
                  <a:pt x="6435" y="1471"/>
                </a:cubicBezTo>
                <a:cubicBezTo>
                  <a:pt x="6224" y="1517"/>
                  <a:pt x="5881" y="1264"/>
                  <a:pt x="5604" y="1160"/>
                </a:cubicBezTo>
                <a:cubicBezTo>
                  <a:pt x="5446" y="1165"/>
                  <a:pt x="5319" y="1173"/>
                  <a:pt x="5131" y="1176"/>
                </a:cubicBezTo>
                <a:cubicBezTo>
                  <a:pt x="4943" y="1179"/>
                  <a:pt x="4696" y="1176"/>
                  <a:pt x="4478" y="1176"/>
                </a:cubicBezTo>
                <a:lnTo>
                  <a:pt x="3609" y="882"/>
                </a:lnTo>
                <a:cubicBezTo>
                  <a:pt x="3536" y="1372"/>
                  <a:pt x="3464" y="1863"/>
                  <a:pt x="3391" y="2353"/>
                </a:cubicBezTo>
                <a:lnTo>
                  <a:pt x="2305" y="2941"/>
                </a:lnTo>
                <a:lnTo>
                  <a:pt x="1870" y="3529"/>
                </a:lnTo>
                <a:lnTo>
                  <a:pt x="1218" y="3235"/>
                </a:lnTo>
                <a:lnTo>
                  <a:pt x="574" y="2846"/>
                </a:lnTo>
                <a:cubicBezTo>
                  <a:pt x="501" y="3434"/>
                  <a:pt x="429" y="4118"/>
                  <a:pt x="356" y="4706"/>
                </a:cubicBezTo>
                <a:cubicBezTo>
                  <a:pt x="284" y="5098"/>
                  <a:pt x="420" y="5490"/>
                  <a:pt x="348" y="5882"/>
                </a:cubicBezTo>
                <a:cubicBezTo>
                  <a:pt x="278" y="6404"/>
                  <a:pt x="70" y="7212"/>
                  <a:pt x="0" y="7734"/>
                </a:cubicBezTo>
                <a:cubicBezTo>
                  <a:pt x="290" y="7930"/>
                  <a:pt x="510" y="8221"/>
                  <a:pt x="800" y="8417"/>
                </a:cubicBezTo>
                <a:cubicBezTo>
                  <a:pt x="365" y="10182"/>
                  <a:pt x="838" y="9339"/>
                  <a:pt x="783" y="9706"/>
                </a:cubicBezTo>
                <a:cubicBezTo>
                  <a:pt x="728" y="10073"/>
                  <a:pt x="375" y="10425"/>
                  <a:pt x="472" y="10621"/>
                </a:cubicBezTo>
                <a:cubicBezTo>
                  <a:pt x="569" y="10817"/>
                  <a:pt x="1142" y="10837"/>
                  <a:pt x="1365" y="10882"/>
                </a:cubicBezTo>
                <a:cubicBezTo>
                  <a:pt x="1588" y="10927"/>
                  <a:pt x="1663" y="10844"/>
                  <a:pt x="1808" y="10893"/>
                </a:cubicBezTo>
                <a:cubicBezTo>
                  <a:pt x="1953" y="10942"/>
                  <a:pt x="2528" y="11085"/>
                  <a:pt x="3024" y="10980"/>
                </a:cubicBezTo>
                <a:cubicBezTo>
                  <a:pt x="3520" y="10875"/>
                  <a:pt x="4444" y="10604"/>
                  <a:pt x="4782" y="10261"/>
                </a:cubicBezTo>
                <a:cubicBezTo>
                  <a:pt x="5120" y="9918"/>
                  <a:pt x="4865" y="9199"/>
                  <a:pt x="5051" y="8921"/>
                </a:cubicBezTo>
                <a:cubicBezTo>
                  <a:pt x="5237" y="8643"/>
                  <a:pt x="5530" y="8785"/>
                  <a:pt x="5896" y="8595"/>
                </a:cubicBezTo>
                <a:cubicBezTo>
                  <a:pt x="6262" y="8405"/>
                  <a:pt x="7014" y="8083"/>
                  <a:pt x="7247" y="7778"/>
                </a:cubicBezTo>
                <a:cubicBezTo>
                  <a:pt x="7481" y="7473"/>
                  <a:pt x="7240" y="6977"/>
                  <a:pt x="7297" y="6764"/>
                </a:cubicBezTo>
                <a:cubicBezTo>
                  <a:pt x="7354" y="6552"/>
                  <a:pt x="7475" y="6617"/>
                  <a:pt x="7587" y="6503"/>
                </a:cubicBezTo>
                <a:cubicBezTo>
                  <a:pt x="7699" y="6389"/>
                  <a:pt x="7797" y="6339"/>
                  <a:pt x="7969" y="6078"/>
                </a:cubicBezTo>
                <a:cubicBezTo>
                  <a:pt x="8141" y="5817"/>
                  <a:pt x="8490" y="5240"/>
                  <a:pt x="8619" y="4935"/>
                </a:cubicBezTo>
                <a:cubicBezTo>
                  <a:pt x="8748" y="4630"/>
                  <a:pt x="8651" y="4537"/>
                  <a:pt x="8743" y="4248"/>
                </a:cubicBezTo>
                <a:cubicBezTo>
                  <a:pt x="8835" y="3959"/>
                  <a:pt x="9159" y="3568"/>
                  <a:pt x="9173" y="3203"/>
                </a:cubicBezTo>
                <a:cubicBezTo>
                  <a:pt x="9187" y="2838"/>
                  <a:pt x="8630" y="2299"/>
                  <a:pt x="8826" y="2059"/>
                </a:cubicBezTo>
                <a:cubicBezTo>
                  <a:pt x="9022" y="1819"/>
                  <a:pt x="9841" y="1863"/>
                  <a:pt x="10348" y="1765"/>
                </a:cubicBezTo>
                <a:lnTo>
                  <a:pt x="9913" y="882"/>
                </a:lnTo>
                <a:lnTo>
                  <a:pt x="9574" y="32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8" name="Freeform 187"/>
          <p:cNvSpPr>
            <a:spLocks/>
          </p:cNvSpPr>
          <p:nvPr/>
        </p:nvSpPr>
        <p:spPr bwMode="auto">
          <a:xfrm>
            <a:off x="6691330" y="3458021"/>
            <a:ext cx="126740" cy="162414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0 h 78"/>
              <a:gd name="T10" fmla="*/ 2147483647 w 90"/>
              <a:gd name="T11" fmla="*/ 0 h 78"/>
              <a:gd name="T12" fmla="*/ 2147483647 w 90"/>
              <a:gd name="T13" fmla="*/ 2147483647 h 78"/>
              <a:gd name="T14" fmla="*/ 0 w 90"/>
              <a:gd name="T15" fmla="*/ 2147483647 h 78"/>
              <a:gd name="T16" fmla="*/ 2147483647 w 90"/>
              <a:gd name="T17" fmla="*/ 2147483647 h 78"/>
              <a:gd name="T18" fmla="*/ 2147483647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9" name="Freeform 188"/>
          <p:cNvSpPr>
            <a:spLocks/>
          </p:cNvSpPr>
          <p:nvPr/>
        </p:nvSpPr>
        <p:spPr bwMode="auto">
          <a:xfrm>
            <a:off x="6418217" y="3243336"/>
            <a:ext cx="240982" cy="141879"/>
          </a:xfrm>
          <a:custGeom>
            <a:avLst/>
            <a:gdLst>
              <a:gd name="T0" fmla="*/ 2147483647 w 10000"/>
              <a:gd name="T1" fmla="*/ 243402179 h 11631"/>
              <a:gd name="T2" fmla="*/ 2147483647 w 10000"/>
              <a:gd name="T3" fmla="*/ 201909865 h 11631"/>
              <a:gd name="T4" fmla="*/ 1716206681 w 10000"/>
              <a:gd name="T5" fmla="*/ 52554460 h 11631"/>
              <a:gd name="T6" fmla="*/ 729640913 w 10000"/>
              <a:gd name="T7" fmla="*/ 0 h 11631"/>
              <a:gd name="T8" fmla="*/ 0 w 10000"/>
              <a:gd name="T9" fmla="*/ 216853640 h 11631"/>
              <a:gd name="T10" fmla="*/ 2147483647 w 10000"/>
              <a:gd name="T11" fmla="*/ 419168950 h 11631"/>
              <a:gd name="T12" fmla="*/ 2147483647 w 10000"/>
              <a:gd name="T13" fmla="*/ 463190339 h 11631"/>
              <a:gd name="T14" fmla="*/ 2147483647 w 10000"/>
              <a:gd name="T15" fmla="*/ 525135769 h 11631"/>
              <a:gd name="T16" fmla="*/ 2147483647 w 10000"/>
              <a:gd name="T17" fmla="*/ 393253317 h 11631"/>
              <a:gd name="T18" fmla="*/ 2147483647 w 10000"/>
              <a:gd name="T19" fmla="*/ 366976575 h 11631"/>
              <a:gd name="T20" fmla="*/ 2147483647 w 10000"/>
              <a:gd name="T21" fmla="*/ 305167054 h 11631"/>
              <a:gd name="T22" fmla="*/ 2147483647 w 10000"/>
              <a:gd name="T23" fmla="*/ 298981436 h 11631"/>
              <a:gd name="T24" fmla="*/ 2147483647 w 10000"/>
              <a:gd name="T25" fmla="*/ 243402179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0" name="Freeform 189"/>
          <p:cNvSpPr>
            <a:spLocks/>
          </p:cNvSpPr>
          <p:nvPr/>
        </p:nvSpPr>
        <p:spPr bwMode="auto">
          <a:xfrm>
            <a:off x="6809145" y="3403883"/>
            <a:ext cx="303460" cy="574982"/>
          </a:xfrm>
          <a:custGeom>
            <a:avLst/>
            <a:gdLst>
              <a:gd name="T0" fmla="*/ 61661990 w 12864"/>
              <a:gd name="T1" fmla="*/ 0 h 10000"/>
              <a:gd name="T2" fmla="*/ 48236946 w 12864"/>
              <a:gd name="T3" fmla="*/ 73483611 h 10000"/>
              <a:gd name="T4" fmla="*/ 41690569 w 12864"/>
              <a:gd name="T5" fmla="*/ 93173579 h 10000"/>
              <a:gd name="T6" fmla="*/ 39619366 w 12864"/>
              <a:gd name="T7" fmla="*/ 70552551 h 10000"/>
              <a:gd name="T8" fmla="*/ 17105342 w 12864"/>
              <a:gd name="T9" fmla="*/ 177087862 h 10000"/>
              <a:gd name="T10" fmla="*/ 3337878 w 12864"/>
              <a:gd name="T11" fmla="*/ 316435825 h 10000"/>
              <a:gd name="T12" fmla="*/ 0 w 12864"/>
              <a:gd name="T13" fmla="*/ 413360432 h 10000"/>
              <a:gd name="T14" fmla="*/ 22800976 w 12864"/>
              <a:gd name="T15" fmla="*/ 632988803 h 10000"/>
              <a:gd name="T16" fmla="*/ 17678386 w 12864"/>
              <a:gd name="T17" fmla="*/ 751946328 h 10000"/>
              <a:gd name="T18" fmla="*/ 43928156 w 12864"/>
              <a:gd name="T19" fmla="*/ 774916368 h 10000"/>
              <a:gd name="T20" fmla="*/ 58990009 w 12864"/>
              <a:gd name="T21" fmla="*/ 770933430 h 10000"/>
              <a:gd name="T22" fmla="*/ 50603933 w 12864"/>
              <a:gd name="T23" fmla="*/ 678697022 h 10000"/>
              <a:gd name="T24" fmla="*/ 56142434 w 12864"/>
              <a:gd name="T25" fmla="*/ 703778055 h 10000"/>
              <a:gd name="T26" fmla="*/ 61791830 w 12864"/>
              <a:gd name="T27" fmla="*/ 838323062 h 10000"/>
              <a:gd name="T28" fmla="*/ 68310032 w 12864"/>
              <a:gd name="T29" fmla="*/ 939347759 h 10000"/>
              <a:gd name="T30" fmla="*/ 69863240 w 12864"/>
              <a:gd name="T31" fmla="*/ 1171986453 h 10000"/>
              <a:gd name="T32" fmla="*/ 83279473 w 12864"/>
              <a:gd name="T33" fmla="*/ 1041192475 h 10000"/>
              <a:gd name="T34" fmla="*/ 77463712 w 12864"/>
              <a:gd name="T35" fmla="*/ 812773420 h 10000"/>
              <a:gd name="T36" fmla="*/ 67986556 w 12864"/>
              <a:gd name="T37" fmla="*/ 747843842 h 10000"/>
              <a:gd name="T38" fmla="*/ 72720508 w 12864"/>
              <a:gd name="T39" fmla="*/ 695924540 h 10000"/>
              <a:gd name="T40" fmla="*/ 71925212 w 12864"/>
              <a:gd name="T41" fmla="*/ 652795923 h 10000"/>
              <a:gd name="T42" fmla="*/ 59295024 w 12864"/>
              <a:gd name="T43" fmla="*/ 561967642 h 10000"/>
              <a:gd name="T44" fmla="*/ 65610338 w 12864"/>
              <a:gd name="T45" fmla="*/ 492820822 h 10000"/>
              <a:gd name="T46" fmla="*/ 73191887 w 12864"/>
              <a:gd name="T47" fmla="*/ 491766548 h 10000"/>
              <a:gd name="T48" fmla="*/ 89548570 w 12864"/>
              <a:gd name="T49" fmla="*/ 447815517 h 10000"/>
              <a:gd name="T50" fmla="*/ 95484498 w 12864"/>
              <a:gd name="T51" fmla="*/ 410195117 h 10000"/>
              <a:gd name="T52" fmla="*/ 102770284 w 12864"/>
              <a:gd name="T53" fmla="*/ 351830476 h 10000"/>
              <a:gd name="T54" fmla="*/ 118941700 w 12864"/>
              <a:gd name="T55" fmla="*/ 341165449 h 10000"/>
              <a:gd name="T56" fmla="*/ 113393948 w 12864"/>
              <a:gd name="T57" fmla="*/ 240492209 h 10000"/>
              <a:gd name="T58" fmla="*/ 102187569 w 12864"/>
              <a:gd name="T59" fmla="*/ 202403199 h 10000"/>
              <a:gd name="T60" fmla="*/ 87921012 w 12864"/>
              <a:gd name="T61" fmla="*/ 190447247 h 10000"/>
              <a:gd name="T62" fmla="*/ 71915960 w 12864"/>
              <a:gd name="T63" fmla="*/ 200526512 h 10000"/>
              <a:gd name="T64" fmla="*/ 68698230 w 12864"/>
              <a:gd name="T65" fmla="*/ 206620442 h 10000"/>
              <a:gd name="T66" fmla="*/ 65610338 w 12864"/>
              <a:gd name="T67" fmla="*/ 181658958 h 10000"/>
              <a:gd name="T68" fmla="*/ 72720508 w 12864"/>
              <a:gd name="T69" fmla="*/ 146967173 h 10000"/>
              <a:gd name="T70" fmla="*/ 72720508 w 12864"/>
              <a:gd name="T71" fmla="*/ 56256044 h 10000"/>
              <a:gd name="T72" fmla="*/ 61661990 w 12864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864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cubicBezTo>
                  <a:pt x="11093" y="2923"/>
                  <a:pt x="12886" y="2990"/>
                  <a:pt x="12864" y="2911"/>
                </a:cubicBezTo>
                <a:lnTo>
                  <a:pt x="12264" y="2052"/>
                </a:lnTo>
                <a:cubicBezTo>
                  <a:pt x="12238" y="1992"/>
                  <a:pt x="11078" y="1787"/>
                  <a:pt x="11052" y="1727"/>
                </a:cubicBezTo>
                <a:cubicBezTo>
                  <a:pt x="11067" y="1385"/>
                  <a:pt x="9494" y="1967"/>
                  <a:pt x="9509" y="1625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1" name="Freeform 190"/>
          <p:cNvSpPr>
            <a:spLocks/>
          </p:cNvSpPr>
          <p:nvPr/>
        </p:nvSpPr>
        <p:spPr bwMode="auto">
          <a:xfrm>
            <a:off x="6682406" y="3325476"/>
            <a:ext cx="99964" cy="57871"/>
          </a:xfrm>
          <a:custGeom>
            <a:avLst/>
            <a:gdLst>
              <a:gd name="T0" fmla="*/ 0 w 348468"/>
              <a:gd name="T1" fmla="*/ 2314 h 191264"/>
              <a:gd name="T2" fmla="*/ 1695 w 348468"/>
              <a:gd name="T3" fmla="*/ 3248 h 191264"/>
              <a:gd name="T4" fmla="*/ 2694 w 348468"/>
              <a:gd name="T5" fmla="*/ 2759 h 191264"/>
              <a:gd name="T6" fmla="*/ 3607 w 348468"/>
              <a:gd name="T7" fmla="*/ 3204 h 191264"/>
              <a:gd name="T8" fmla="*/ 5389 w 348468"/>
              <a:gd name="T9" fmla="*/ 2848 h 191264"/>
              <a:gd name="T10" fmla="*/ 5780 w 348468"/>
              <a:gd name="T11" fmla="*/ 1780 h 191264"/>
              <a:gd name="T12" fmla="*/ 4215 w 348468"/>
              <a:gd name="T13" fmla="*/ 89 h 191264"/>
              <a:gd name="T14" fmla="*/ 2781 w 348468"/>
              <a:gd name="T15" fmla="*/ 356 h 191264"/>
              <a:gd name="T16" fmla="*/ 1912 w 348468"/>
              <a:gd name="T17" fmla="*/ 0 h 191264"/>
              <a:gd name="T18" fmla="*/ 478 w 348468"/>
              <a:gd name="T19" fmla="*/ 1246 h 191264"/>
              <a:gd name="T20" fmla="*/ 0 w 348468"/>
              <a:gd name="T21" fmla="*/ 2314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2" name="Freeform 191"/>
          <p:cNvSpPr>
            <a:spLocks/>
          </p:cNvSpPr>
          <p:nvPr/>
        </p:nvSpPr>
        <p:spPr bwMode="auto">
          <a:xfrm>
            <a:off x="7064408" y="4081540"/>
            <a:ext cx="144589" cy="173616"/>
          </a:xfrm>
          <a:custGeom>
            <a:avLst/>
            <a:gdLst>
              <a:gd name="T0" fmla="*/ 0 w 675"/>
              <a:gd name="T1" fmla="*/ 2147483647 h 773"/>
              <a:gd name="T2" fmla="*/ 2147483647 w 675"/>
              <a:gd name="T3" fmla="*/ 2147483647 h 773"/>
              <a:gd name="T4" fmla="*/ 2147483647 w 675"/>
              <a:gd name="T5" fmla="*/ 2147483647 h 773"/>
              <a:gd name="T6" fmla="*/ 2147483647 w 675"/>
              <a:gd name="T7" fmla="*/ 2147483647 h 773"/>
              <a:gd name="T8" fmla="*/ 2147483647 w 675"/>
              <a:gd name="T9" fmla="*/ 2147483647 h 773"/>
              <a:gd name="T10" fmla="*/ 2147483647 w 675"/>
              <a:gd name="T11" fmla="*/ 2147483647 h 773"/>
              <a:gd name="T12" fmla="*/ 2147483647 w 675"/>
              <a:gd name="T13" fmla="*/ 2147483647 h 773"/>
              <a:gd name="T14" fmla="*/ 2147483647 w 675"/>
              <a:gd name="T15" fmla="*/ 2147483647 h 773"/>
              <a:gd name="T16" fmla="*/ 2147483647 w 675"/>
              <a:gd name="T17" fmla="*/ 2147483647 h 773"/>
              <a:gd name="T18" fmla="*/ 2147483647 w 675"/>
              <a:gd name="T19" fmla="*/ 2147483647 h 773"/>
              <a:gd name="T20" fmla="*/ 2147483647 w 675"/>
              <a:gd name="T21" fmla="*/ 2147483647 h 773"/>
              <a:gd name="T22" fmla="*/ 2147483647 w 675"/>
              <a:gd name="T23" fmla="*/ 2147483647 h 773"/>
              <a:gd name="T24" fmla="*/ 2147483647 w 675"/>
              <a:gd name="T25" fmla="*/ 2147483647 h 773"/>
              <a:gd name="T26" fmla="*/ 2147483647 w 675"/>
              <a:gd name="T27" fmla="*/ 0 h 773"/>
              <a:gd name="T28" fmla="*/ 0 w 675"/>
              <a:gd name="T29" fmla="*/ 2147483647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3" name="Freeform 192"/>
          <p:cNvSpPr>
            <a:spLocks/>
          </p:cNvSpPr>
          <p:nvPr/>
        </p:nvSpPr>
        <p:spPr bwMode="auto">
          <a:xfrm>
            <a:off x="7103680" y="3543895"/>
            <a:ext cx="224917" cy="461106"/>
          </a:xfrm>
          <a:custGeom>
            <a:avLst/>
            <a:gdLst>
              <a:gd name="T0" fmla="*/ 2147483647 w 138"/>
              <a:gd name="T1" fmla="*/ 0 h 271"/>
              <a:gd name="T2" fmla="*/ 2147483647 w 138"/>
              <a:gd name="T3" fmla="*/ 0 h 271"/>
              <a:gd name="T4" fmla="*/ 0 w 138"/>
              <a:gd name="T5" fmla="*/ 2147483647 h 271"/>
              <a:gd name="T6" fmla="*/ 2147483647 w 138"/>
              <a:gd name="T7" fmla="*/ 2147483647 h 271"/>
              <a:gd name="T8" fmla="*/ 2147483647 w 138"/>
              <a:gd name="T9" fmla="*/ 2147483647 h 271"/>
              <a:gd name="T10" fmla="*/ 2147483647 w 138"/>
              <a:gd name="T11" fmla="*/ 2147483647 h 271"/>
              <a:gd name="T12" fmla="*/ 2147483647 w 138"/>
              <a:gd name="T13" fmla="*/ 2147483647 h 271"/>
              <a:gd name="T14" fmla="*/ 2147483647 w 138"/>
              <a:gd name="T15" fmla="*/ 2147483647 h 271"/>
              <a:gd name="T16" fmla="*/ 2147483647 w 138"/>
              <a:gd name="T17" fmla="*/ 2147483647 h 271"/>
              <a:gd name="T18" fmla="*/ 2147483647 w 138"/>
              <a:gd name="T19" fmla="*/ 2147483647 h 271"/>
              <a:gd name="T20" fmla="*/ 2147483647 w 138"/>
              <a:gd name="T21" fmla="*/ 2147483647 h 271"/>
              <a:gd name="T22" fmla="*/ 2147483647 w 138"/>
              <a:gd name="T23" fmla="*/ 2147483647 h 271"/>
              <a:gd name="T24" fmla="*/ 2147483647 w 138"/>
              <a:gd name="T25" fmla="*/ 2147483647 h 271"/>
              <a:gd name="T26" fmla="*/ 2147483647 w 138"/>
              <a:gd name="T27" fmla="*/ 2147483647 h 271"/>
              <a:gd name="T28" fmla="*/ 2147483647 w 138"/>
              <a:gd name="T29" fmla="*/ 2147483647 h 271"/>
              <a:gd name="T30" fmla="*/ 2147483647 w 138"/>
              <a:gd name="T31" fmla="*/ 2147483647 h 271"/>
              <a:gd name="T32" fmla="*/ 2147483647 w 138"/>
              <a:gd name="T33" fmla="*/ 2147483647 h 271"/>
              <a:gd name="T34" fmla="*/ 2147483647 w 138"/>
              <a:gd name="T35" fmla="*/ 2147483647 h 271"/>
              <a:gd name="T36" fmla="*/ 2147483647 w 138"/>
              <a:gd name="T37" fmla="*/ 2147483647 h 271"/>
              <a:gd name="T38" fmla="*/ 2147483647 w 138"/>
              <a:gd name="T39" fmla="*/ 2147483647 h 271"/>
              <a:gd name="T40" fmla="*/ 2147483647 w 138"/>
              <a:gd name="T41" fmla="*/ 2147483647 h 271"/>
              <a:gd name="T42" fmla="*/ 2147483647 w 138"/>
              <a:gd name="T43" fmla="*/ 2147483647 h 271"/>
              <a:gd name="T44" fmla="*/ 2147483647 w 138"/>
              <a:gd name="T45" fmla="*/ 2147483647 h 271"/>
              <a:gd name="T46" fmla="*/ 2147483647 w 138"/>
              <a:gd name="T47" fmla="*/ 2147483647 h 271"/>
              <a:gd name="T48" fmla="*/ 2147483647 w 138"/>
              <a:gd name="T49" fmla="*/ 2147483647 h 271"/>
              <a:gd name="T50" fmla="*/ 2147483647 w 138"/>
              <a:gd name="T51" fmla="*/ 2147483647 h 271"/>
              <a:gd name="T52" fmla="*/ 2147483647 w 138"/>
              <a:gd name="T53" fmla="*/ 2147483647 h 271"/>
              <a:gd name="T54" fmla="*/ 2147483647 w 138"/>
              <a:gd name="T55" fmla="*/ 2147483647 h 271"/>
              <a:gd name="T56" fmla="*/ 2147483647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4" name="Freeform 193"/>
          <p:cNvSpPr>
            <a:spLocks/>
          </p:cNvSpPr>
          <p:nvPr/>
        </p:nvSpPr>
        <p:spPr bwMode="auto">
          <a:xfrm>
            <a:off x="6959090" y="3620435"/>
            <a:ext cx="249908" cy="470440"/>
          </a:xfrm>
          <a:custGeom>
            <a:avLst/>
            <a:gdLst>
              <a:gd name="T0" fmla="*/ 2147483647 w 107"/>
              <a:gd name="T1" fmla="*/ 2147483647 h 190"/>
              <a:gd name="T2" fmla="*/ 0 w 107"/>
              <a:gd name="T3" fmla="*/ 2147483647 h 190"/>
              <a:gd name="T4" fmla="*/ 2147483647 w 107"/>
              <a:gd name="T5" fmla="*/ 2147483647 h 190"/>
              <a:gd name="T6" fmla="*/ 2147483647 w 107"/>
              <a:gd name="T7" fmla="*/ 2147483647 h 190"/>
              <a:gd name="T8" fmla="*/ 2147483647 w 107"/>
              <a:gd name="T9" fmla="*/ 2147483647 h 190"/>
              <a:gd name="T10" fmla="*/ 2147483647 w 107"/>
              <a:gd name="T11" fmla="*/ 2147483647 h 190"/>
              <a:gd name="T12" fmla="*/ 2147483647 w 107"/>
              <a:gd name="T13" fmla="*/ 2147483647 h 190"/>
              <a:gd name="T14" fmla="*/ 2147483647 w 107"/>
              <a:gd name="T15" fmla="*/ 2147483647 h 190"/>
              <a:gd name="T16" fmla="*/ 2147483647 w 107"/>
              <a:gd name="T17" fmla="*/ 2147483647 h 190"/>
              <a:gd name="T18" fmla="*/ 2147483647 w 107"/>
              <a:gd name="T19" fmla="*/ 2147483647 h 190"/>
              <a:gd name="T20" fmla="*/ 2147483647 w 107"/>
              <a:gd name="T21" fmla="*/ 2147483647 h 190"/>
              <a:gd name="T22" fmla="*/ 2147483647 w 107"/>
              <a:gd name="T23" fmla="*/ 2147483647 h 190"/>
              <a:gd name="T24" fmla="*/ 2147483647 w 107"/>
              <a:gd name="T25" fmla="*/ 2147483647 h 190"/>
              <a:gd name="T26" fmla="*/ 2147483647 w 107"/>
              <a:gd name="T27" fmla="*/ 2147483647 h 190"/>
              <a:gd name="T28" fmla="*/ 2147483647 w 107"/>
              <a:gd name="T29" fmla="*/ 2147483647 h 190"/>
              <a:gd name="T30" fmla="*/ 2147483647 w 107"/>
              <a:gd name="T31" fmla="*/ 2147483647 h 190"/>
              <a:gd name="T32" fmla="*/ 2147483647 w 107"/>
              <a:gd name="T33" fmla="*/ 2147483647 h 190"/>
              <a:gd name="T34" fmla="*/ 2147483647 w 107"/>
              <a:gd name="T35" fmla="*/ 2147483647 h 190"/>
              <a:gd name="T36" fmla="*/ 2147483647 w 107"/>
              <a:gd name="T37" fmla="*/ 2147483647 h 190"/>
              <a:gd name="T38" fmla="*/ 2147483647 w 107"/>
              <a:gd name="T39" fmla="*/ 2147483647 h 190"/>
              <a:gd name="T40" fmla="*/ 2147483647 w 107"/>
              <a:gd name="T41" fmla="*/ 2147483647 h 190"/>
              <a:gd name="T42" fmla="*/ 2147483647 w 107"/>
              <a:gd name="T43" fmla="*/ 2147483647 h 190"/>
              <a:gd name="T44" fmla="*/ 2147483647 w 107"/>
              <a:gd name="T45" fmla="*/ 2147483647 h 190"/>
              <a:gd name="T46" fmla="*/ 2147483647 w 107"/>
              <a:gd name="T47" fmla="*/ 2147483647 h 190"/>
              <a:gd name="T48" fmla="*/ 2147483647 w 107"/>
              <a:gd name="T49" fmla="*/ 2147483647 h 190"/>
              <a:gd name="T50" fmla="*/ 2147483647 w 107"/>
              <a:gd name="T51" fmla="*/ 2147483647 h 190"/>
              <a:gd name="T52" fmla="*/ 2147483647 w 107"/>
              <a:gd name="T53" fmla="*/ 2147483647 h 190"/>
              <a:gd name="T54" fmla="*/ 2147483647 w 107"/>
              <a:gd name="T55" fmla="*/ 2147483647 h 190"/>
              <a:gd name="T56" fmla="*/ 2147483647 w 107"/>
              <a:gd name="T57" fmla="*/ 2147483647 h 190"/>
              <a:gd name="T58" fmla="*/ 2147483647 w 107"/>
              <a:gd name="T59" fmla="*/ 0 h 190"/>
              <a:gd name="T60" fmla="*/ 2147483647 w 107"/>
              <a:gd name="T61" fmla="*/ 2147483647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5" name="Freeform 194"/>
          <p:cNvSpPr>
            <a:spLocks/>
          </p:cNvSpPr>
          <p:nvPr/>
        </p:nvSpPr>
        <p:spPr bwMode="auto">
          <a:xfrm>
            <a:off x="7034062" y="3573764"/>
            <a:ext cx="237413" cy="270690"/>
          </a:xfrm>
          <a:custGeom>
            <a:avLst/>
            <a:gdLst>
              <a:gd name="T0" fmla="*/ 1557099446 w 10000"/>
              <a:gd name="T1" fmla="*/ 2147483647 h 10000"/>
              <a:gd name="T2" fmla="*/ 1795553424 w 10000"/>
              <a:gd name="T3" fmla="*/ 2147483647 h 10000"/>
              <a:gd name="T4" fmla="*/ 1795553424 w 10000"/>
              <a:gd name="T5" fmla="*/ 2019481425 h 10000"/>
              <a:gd name="T6" fmla="*/ 1561415592 w 10000"/>
              <a:gd name="T7" fmla="*/ 1716105542 h 10000"/>
              <a:gd name="T8" fmla="*/ 1249166454 w 10000"/>
              <a:gd name="T9" fmla="*/ 1211740132 h 10000"/>
              <a:gd name="T10" fmla="*/ 1014850316 w 10000"/>
              <a:gd name="T11" fmla="*/ 806974560 h 10000"/>
              <a:gd name="T12" fmla="*/ 1092952268 w 10000"/>
              <a:gd name="T13" fmla="*/ 605742369 h 10000"/>
              <a:gd name="T14" fmla="*/ 1014850316 w 10000"/>
              <a:gd name="T15" fmla="*/ 403998332 h 10000"/>
              <a:gd name="T16" fmla="*/ 780703130 w 10000"/>
              <a:gd name="T17" fmla="*/ 302621350 h 10000"/>
              <a:gd name="T18" fmla="*/ 624489387 w 10000"/>
              <a:gd name="T19" fmla="*/ 0 h 10000"/>
              <a:gd name="T20" fmla="*/ 546386970 w 10000"/>
              <a:gd name="T21" fmla="*/ 0 h 10000"/>
              <a:gd name="T22" fmla="*/ 156213743 w 10000"/>
              <a:gd name="T23" fmla="*/ 100622449 h 10000"/>
              <a:gd name="T24" fmla="*/ 0 w 10000"/>
              <a:gd name="T25" fmla="*/ 403998332 h 10000"/>
              <a:gd name="T26" fmla="*/ 78102417 w 10000"/>
              <a:gd name="T27" fmla="*/ 605742369 h 10000"/>
              <a:gd name="T28" fmla="*/ 156213743 w 10000"/>
              <a:gd name="T29" fmla="*/ 1211740132 h 10000"/>
              <a:gd name="T30" fmla="*/ 702600713 w 10000"/>
              <a:gd name="T31" fmla="*/ 1211740132 h 10000"/>
              <a:gd name="T32" fmla="*/ 936738546 w 10000"/>
              <a:gd name="T33" fmla="*/ 1312362604 h 10000"/>
              <a:gd name="T34" fmla="*/ 1327090100 w 10000"/>
              <a:gd name="T35" fmla="*/ 2120103874 h 10000"/>
              <a:gd name="T36" fmla="*/ 1249166454 w 10000"/>
              <a:gd name="T37" fmla="*/ 2147483647 h 10000"/>
              <a:gd name="T38" fmla="*/ 1557099446 w 10000"/>
              <a:gd name="T39" fmla="*/ 2147483647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8672" y="9830"/>
                </a:moveTo>
                <a:lnTo>
                  <a:pt x="10000" y="10000"/>
                </a:lnTo>
                <a:lnTo>
                  <a:pt x="10000" y="7948"/>
                </a:lnTo>
                <a:lnTo>
                  <a:pt x="8696" y="6754"/>
                </a:lnTo>
                <a:lnTo>
                  <a:pt x="6957" y="4769"/>
                </a:lnTo>
                <a:lnTo>
                  <a:pt x="5652" y="3176"/>
                </a:lnTo>
                <a:lnTo>
                  <a:pt x="6087" y="2384"/>
                </a:lnTo>
                <a:lnTo>
                  <a:pt x="5652" y="1590"/>
                </a:lnTo>
                <a:lnTo>
                  <a:pt x="4348" y="1191"/>
                </a:lnTo>
                <a:lnTo>
                  <a:pt x="3478" y="0"/>
                </a:lnTo>
                <a:lnTo>
                  <a:pt x="3043" y="0"/>
                </a:lnTo>
                <a:lnTo>
                  <a:pt x="870" y="396"/>
                </a:lnTo>
                <a:lnTo>
                  <a:pt x="0" y="1590"/>
                </a:lnTo>
                <a:lnTo>
                  <a:pt x="435" y="2384"/>
                </a:lnTo>
                <a:lnTo>
                  <a:pt x="870" y="4769"/>
                </a:lnTo>
                <a:lnTo>
                  <a:pt x="3913" y="4769"/>
                </a:lnTo>
                <a:lnTo>
                  <a:pt x="5217" y="5165"/>
                </a:lnTo>
                <a:lnTo>
                  <a:pt x="7391" y="8344"/>
                </a:lnTo>
                <a:lnTo>
                  <a:pt x="6957" y="9602"/>
                </a:lnTo>
                <a:lnTo>
                  <a:pt x="8672" y="983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6" name="Freeform 195"/>
          <p:cNvSpPr>
            <a:spLocks/>
          </p:cNvSpPr>
          <p:nvPr/>
        </p:nvSpPr>
        <p:spPr bwMode="auto">
          <a:xfrm>
            <a:off x="7105464" y="3825786"/>
            <a:ext cx="166011" cy="138145"/>
          </a:xfrm>
          <a:custGeom>
            <a:avLst/>
            <a:gdLst>
              <a:gd name="T0" fmla="*/ 348872861 w 10000"/>
              <a:gd name="T1" fmla="*/ 27209600 h 6448"/>
              <a:gd name="T2" fmla="*/ 315095383 w 10000"/>
              <a:gd name="T3" fmla="*/ 15074732 h 6448"/>
              <a:gd name="T4" fmla="*/ 240533365 w 10000"/>
              <a:gd name="T5" fmla="*/ 0 h 6448"/>
              <a:gd name="T6" fmla="*/ 80162754 w 10000"/>
              <a:gd name="T7" fmla="*/ 50172884 h 6448"/>
              <a:gd name="T8" fmla="*/ 0 w 10000"/>
              <a:gd name="T9" fmla="*/ 150615594 h 6448"/>
              <a:gd name="T10" fmla="*/ 0 w 10000"/>
              <a:gd name="T11" fmla="*/ 351307147 h 6448"/>
              <a:gd name="T12" fmla="*/ 133606765 w 10000"/>
              <a:gd name="T13" fmla="*/ 601966131 h 6448"/>
              <a:gd name="T14" fmla="*/ 187047513 w 10000"/>
              <a:gd name="T15" fmla="*/ 652241915 h 6448"/>
              <a:gd name="T16" fmla="*/ 240533365 w 10000"/>
              <a:gd name="T17" fmla="*/ 601966131 h 6448"/>
              <a:gd name="T18" fmla="*/ 267168619 w 10000"/>
              <a:gd name="T19" fmla="*/ 501626339 h 6448"/>
              <a:gd name="T20" fmla="*/ 347418124 w 10000"/>
              <a:gd name="T21" fmla="*/ 451756161 h 6448"/>
              <a:gd name="T22" fmla="*/ 427539023 w 10000"/>
              <a:gd name="T23" fmla="*/ 351307147 h 6448"/>
              <a:gd name="T24" fmla="*/ 427539023 w 10000"/>
              <a:gd name="T25" fmla="*/ 50172884 h 6448"/>
              <a:gd name="T26" fmla="*/ 348872861 w 10000"/>
              <a:gd name="T27" fmla="*/ 27209600 h 64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00" h="6448">
                <a:moveTo>
                  <a:pt x="8160" y="269"/>
                </a:moveTo>
                <a:cubicBezTo>
                  <a:pt x="7722" y="211"/>
                  <a:pt x="7792" y="194"/>
                  <a:pt x="7370" y="149"/>
                </a:cubicBezTo>
                <a:lnTo>
                  <a:pt x="5626" y="0"/>
                </a:lnTo>
                <a:lnTo>
                  <a:pt x="1875" y="496"/>
                </a:lnTo>
                <a:lnTo>
                  <a:pt x="0" y="1489"/>
                </a:lnTo>
                <a:lnTo>
                  <a:pt x="0" y="3473"/>
                </a:lnTo>
                <a:lnTo>
                  <a:pt x="3125" y="5951"/>
                </a:lnTo>
                <a:lnTo>
                  <a:pt x="4375" y="6448"/>
                </a:lnTo>
                <a:lnTo>
                  <a:pt x="5626" y="5951"/>
                </a:lnTo>
                <a:lnTo>
                  <a:pt x="6249" y="4959"/>
                </a:lnTo>
                <a:lnTo>
                  <a:pt x="8126" y="4466"/>
                </a:lnTo>
                <a:lnTo>
                  <a:pt x="10000" y="3473"/>
                </a:lnTo>
                <a:lnTo>
                  <a:pt x="10000" y="496"/>
                </a:lnTo>
                <a:lnTo>
                  <a:pt x="8160" y="26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05" name="Freeform 204"/>
          <p:cNvSpPr/>
          <p:nvPr/>
        </p:nvSpPr>
        <p:spPr>
          <a:xfrm>
            <a:off x="5488350" y="3332608"/>
            <a:ext cx="27432" cy="27432"/>
          </a:xfrm>
          <a:custGeom>
            <a:avLst/>
            <a:gdLst>
              <a:gd name="connsiteX0" fmla="*/ 48285 w 93552"/>
              <a:gd name="connsiteY0" fmla="*/ 9054 h 181070"/>
              <a:gd name="connsiteX1" fmla="*/ 48285 w 93552"/>
              <a:gd name="connsiteY1" fmla="*/ 9054 h 181070"/>
              <a:gd name="connsiteX2" fmla="*/ 27160 w 93552"/>
              <a:gd name="connsiteY2" fmla="*/ 24143 h 181070"/>
              <a:gd name="connsiteX3" fmla="*/ 24143 w 93552"/>
              <a:gd name="connsiteY3" fmla="*/ 33196 h 181070"/>
              <a:gd name="connsiteX4" fmla="*/ 18107 w 93552"/>
              <a:gd name="connsiteY4" fmla="*/ 42250 h 181070"/>
              <a:gd name="connsiteX5" fmla="*/ 6036 w 93552"/>
              <a:gd name="connsiteY5" fmla="*/ 69410 h 181070"/>
              <a:gd name="connsiteX6" fmla="*/ 3018 w 93552"/>
              <a:gd name="connsiteY6" fmla="*/ 87517 h 181070"/>
              <a:gd name="connsiteX7" fmla="*/ 0 w 93552"/>
              <a:gd name="connsiteY7" fmla="*/ 102606 h 181070"/>
              <a:gd name="connsiteX8" fmla="*/ 3018 w 93552"/>
              <a:gd name="connsiteY8" fmla="*/ 159945 h 181070"/>
              <a:gd name="connsiteX9" fmla="*/ 18107 w 93552"/>
              <a:gd name="connsiteY9" fmla="*/ 181070 h 181070"/>
              <a:gd name="connsiteX10" fmla="*/ 24143 w 93552"/>
              <a:gd name="connsiteY10" fmla="*/ 172016 h 181070"/>
              <a:gd name="connsiteX11" fmla="*/ 42249 w 93552"/>
              <a:gd name="connsiteY11" fmla="*/ 156927 h 181070"/>
              <a:gd name="connsiteX12" fmla="*/ 54321 w 93552"/>
              <a:gd name="connsiteY12" fmla="*/ 138820 h 181070"/>
              <a:gd name="connsiteX13" fmla="*/ 60356 w 93552"/>
              <a:gd name="connsiteY13" fmla="*/ 120713 h 181070"/>
              <a:gd name="connsiteX14" fmla="*/ 63374 w 93552"/>
              <a:gd name="connsiteY14" fmla="*/ 111660 h 181070"/>
              <a:gd name="connsiteX15" fmla="*/ 75446 w 93552"/>
              <a:gd name="connsiteY15" fmla="*/ 84499 h 181070"/>
              <a:gd name="connsiteX16" fmla="*/ 84499 w 93552"/>
              <a:gd name="connsiteY16" fmla="*/ 57339 h 181070"/>
              <a:gd name="connsiteX17" fmla="*/ 87517 w 93552"/>
              <a:gd name="connsiteY17" fmla="*/ 48285 h 181070"/>
              <a:gd name="connsiteX18" fmla="*/ 93552 w 93552"/>
              <a:gd name="connsiteY18" fmla="*/ 24143 h 181070"/>
              <a:gd name="connsiteX19" fmla="*/ 90535 w 93552"/>
              <a:gd name="connsiteY19" fmla="*/ 9054 h 181070"/>
              <a:gd name="connsiteX20" fmla="*/ 72428 w 93552"/>
              <a:gd name="connsiteY20" fmla="*/ 0 h 181070"/>
              <a:gd name="connsiteX21" fmla="*/ 42249 w 93552"/>
              <a:gd name="connsiteY21" fmla="*/ 12071 h 181070"/>
              <a:gd name="connsiteX22" fmla="*/ 48285 w 93552"/>
              <a:gd name="connsiteY22" fmla="*/ 9054 h 18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552" h="181070">
                <a:moveTo>
                  <a:pt x="48285" y="9054"/>
                </a:moveTo>
                <a:lnTo>
                  <a:pt x="48285" y="9054"/>
                </a:lnTo>
                <a:cubicBezTo>
                  <a:pt x="41243" y="14084"/>
                  <a:pt x="33279" y="18024"/>
                  <a:pt x="27160" y="24143"/>
                </a:cubicBezTo>
                <a:cubicBezTo>
                  <a:pt x="24911" y="26392"/>
                  <a:pt x="25565" y="30351"/>
                  <a:pt x="24143" y="33196"/>
                </a:cubicBezTo>
                <a:cubicBezTo>
                  <a:pt x="22521" y="36440"/>
                  <a:pt x="19580" y="38935"/>
                  <a:pt x="18107" y="42250"/>
                </a:cubicBezTo>
                <a:cubicBezTo>
                  <a:pt x="3740" y="74574"/>
                  <a:pt x="19695" y="48920"/>
                  <a:pt x="6036" y="69410"/>
                </a:cubicBezTo>
                <a:cubicBezTo>
                  <a:pt x="5030" y="75446"/>
                  <a:pt x="4113" y="81497"/>
                  <a:pt x="3018" y="87517"/>
                </a:cubicBezTo>
                <a:cubicBezTo>
                  <a:pt x="2100" y="92564"/>
                  <a:pt x="0" y="97477"/>
                  <a:pt x="0" y="102606"/>
                </a:cubicBezTo>
                <a:cubicBezTo>
                  <a:pt x="0" y="121745"/>
                  <a:pt x="738" y="140942"/>
                  <a:pt x="3018" y="159945"/>
                </a:cubicBezTo>
                <a:cubicBezTo>
                  <a:pt x="5365" y="179505"/>
                  <a:pt x="5364" y="176822"/>
                  <a:pt x="18107" y="181070"/>
                </a:cubicBezTo>
                <a:cubicBezTo>
                  <a:pt x="20119" y="178052"/>
                  <a:pt x="21578" y="174581"/>
                  <a:pt x="24143" y="172016"/>
                </a:cubicBezTo>
                <a:cubicBezTo>
                  <a:pt x="41580" y="154578"/>
                  <a:pt x="24944" y="179176"/>
                  <a:pt x="42249" y="156927"/>
                </a:cubicBezTo>
                <a:cubicBezTo>
                  <a:pt x="46703" y="151201"/>
                  <a:pt x="52027" y="145702"/>
                  <a:pt x="54321" y="138820"/>
                </a:cubicBezTo>
                <a:lnTo>
                  <a:pt x="60356" y="120713"/>
                </a:lnTo>
                <a:cubicBezTo>
                  <a:pt x="61362" y="117695"/>
                  <a:pt x="61610" y="114307"/>
                  <a:pt x="63374" y="111660"/>
                </a:cubicBezTo>
                <a:cubicBezTo>
                  <a:pt x="72938" y="97313"/>
                  <a:pt x="68264" y="106045"/>
                  <a:pt x="75446" y="84499"/>
                </a:cubicBezTo>
                <a:lnTo>
                  <a:pt x="84499" y="57339"/>
                </a:lnTo>
                <a:cubicBezTo>
                  <a:pt x="85505" y="54321"/>
                  <a:pt x="86745" y="51371"/>
                  <a:pt x="87517" y="48285"/>
                </a:cubicBezTo>
                <a:lnTo>
                  <a:pt x="93552" y="24143"/>
                </a:lnTo>
                <a:cubicBezTo>
                  <a:pt x="92546" y="19113"/>
                  <a:pt x="93080" y="13507"/>
                  <a:pt x="90535" y="9054"/>
                </a:cubicBezTo>
                <a:cubicBezTo>
                  <a:pt x="87782" y="4237"/>
                  <a:pt x="77075" y="1549"/>
                  <a:pt x="72428" y="0"/>
                </a:cubicBezTo>
                <a:cubicBezTo>
                  <a:pt x="62438" y="2498"/>
                  <a:pt x="49935" y="4385"/>
                  <a:pt x="42249" y="12071"/>
                </a:cubicBezTo>
                <a:cubicBezTo>
                  <a:pt x="40658" y="13662"/>
                  <a:pt x="47279" y="9557"/>
                  <a:pt x="48285" y="90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16" name="Freeform 215"/>
          <p:cNvSpPr/>
          <p:nvPr/>
        </p:nvSpPr>
        <p:spPr>
          <a:xfrm>
            <a:off x="4922044" y="4075433"/>
            <a:ext cx="143396" cy="191850"/>
          </a:xfrm>
          <a:custGeom>
            <a:avLst/>
            <a:gdLst>
              <a:gd name="connsiteX0" fmla="*/ 127070 w 143396"/>
              <a:gd name="connsiteY0" fmla="*/ 0 h 191850"/>
              <a:gd name="connsiteX1" fmla="*/ 54814 w 143396"/>
              <a:gd name="connsiteY1" fmla="*/ 12458 h 191850"/>
              <a:gd name="connsiteX2" fmla="*/ 37374 w 143396"/>
              <a:gd name="connsiteY2" fmla="*/ 79730 h 191850"/>
              <a:gd name="connsiteX3" fmla="*/ 27407 w 143396"/>
              <a:gd name="connsiteY3" fmla="*/ 94679 h 191850"/>
              <a:gd name="connsiteX4" fmla="*/ 4983 w 143396"/>
              <a:gd name="connsiteY4" fmla="*/ 156968 h 191850"/>
              <a:gd name="connsiteX5" fmla="*/ 0 w 143396"/>
              <a:gd name="connsiteY5" fmla="*/ 184375 h 191850"/>
              <a:gd name="connsiteX6" fmla="*/ 39865 w 143396"/>
              <a:gd name="connsiteY6" fmla="*/ 191850 h 191850"/>
              <a:gd name="connsiteX7" fmla="*/ 29899 w 143396"/>
              <a:gd name="connsiteY7" fmla="*/ 134544 h 191850"/>
              <a:gd name="connsiteX8" fmla="*/ 74747 w 143396"/>
              <a:gd name="connsiteY8" fmla="*/ 139527 h 191850"/>
              <a:gd name="connsiteX9" fmla="*/ 74747 w 143396"/>
              <a:gd name="connsiteY9" fmla="*/ 139527 h 191850"/>
              <a:gd name="connsiteX10" fmla="*/ 87205 w 143396"/>
              <a:gd name="connsiteY10" fmla="*/ 156968 h 191850"/>
              <a:gd name="connsiteX11" fmla="*/ 89696 w 143396"/>
              <a:gd name="connsiteY11" fmla="*/ 164443 h 191850"/>
              <a:gd name="connsiteX12" fmla="*/ 94679 w 143396"/>
              <a:gd name="connsiteY12" fmla="*/ 171917 h 191850"/>
              <a:gd name="connsiteX13" fmla="*/ 94679 w 143396"/>
              <a:gd name="connsiteY13" fmla="*/ 171917 h 191850"/>
              <a:gd name="connsiteX14" fmla="*/ 119595 w 143396"/>
              <a:gd name="connsiteY14" fmla="*/ 169426 h 191850"/>
              <a:gd name="connsiteX15" fmla="*/ 119595 w 143396"/>
              <a:gd name="connsiteY15" fmla="*/ 169426 h 191850"/>
              <a:gd name="connsiteX16" fmla="*/ 117103 w 143396"/>
              <a:gd name="connsiteY16" fmla="*/ 151985 h 191850"/>
              <a:gd name="connsiteX17" fmla="*/ 129561 w 143396"/>
              <a:gd name="connsiteY17" fmla="*/ 137035 h 191850"/>
              <a:gd name="connsiteX18" fmla="*/ 124578 w 143396"/>
              <a:gd name="connsiteY18" fmla="*/ 92188 h 191850"/>
              <a:gd name="connsiteX19" fmla="*/ 142019 w 143396"/>
              <a:gd name="connsiteY19" fmla="*/ 57306 h 191850"/>
              <a:gd name="connsiteX20" fmla="*/ 127070 w 143396"/>
              <a:gd name="connsiteY20" fmla="*/ 0 h 1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3396" h="191850">
                <a:moveTo>
                  <a:pt x="127070" y="0"/>
                </a:moveTo>
                <a:lnTo>
                  <a:pt x="54814" y="12458"/>
                </a:lnTo>
                <a:lnTo>
                  <a:pt x="37374" y="79730"/>
                </a:lnTo>
                <a:lnTo>
                  <a:pt x="27407" y="94679"/>
                </a:lnTo>
                <a:lnTo>
                  <a:pt x="4983" y="156968"/>
                </a:lnTo>
                <a:lnTo>
                  <a:pt x="0" y="184375"/>
                </a:lnTo>
                <a:lnTo>
                  <a:pt x="39865" y="191850"/>
                </a:lnTo>
                <a:lnTo>
                  <a:pt x="29899" y="134544"/>
                </a:lnTo>
                <a:cubicBezTo>
                  <a:pt x="71618" y="137151"/>
                  <a:pt x="57856" y="131080"/>
                  <a:pt x="74747" y="139527"/>
                </a:cubicBezTo>
                <a:lnTo>
                  <a:pt x="74747" y="139527"/>
                </a:lnTo>
                <a:cubicBezTo>
                  <a:pt x="78900" y="145341"/>
                  <a:pt x="83529" y="150842"/>
                  <a:pt x="87205" y="156968"/>
                </a:cubicBezTo>
                <a:cubicBezTo>
                  <a:pt x="88556" y="159220"/>
                  <a:pt x="88522" y="162094"/>
                  <a:pt x="89696" y="164443"/>
                </a:cubicBezTo>
                <a:cubicBezTo>
                  <a:pt x="91035" y="167121"/>
                  <a:pt x="94679" y="171917"/>
                  <a:pt x="94679" y="171917"/>
                </a:cubicBezTo>
                <a:lnTo>
                  <a:pt x="94679" y="171917"/>
                </a:lnTo>
                <a:cubicBezTo>
                  <a:pt x="117929" y="169334"/>
                  <a:pt x="109582" y="169426"/>
                  <a:pt x="119595" y="169426"/>
                </a:cubicBezTo>
                <a:lnTo>
                  <a:pt x="119595" y="169426"/>
                </a:lnTo>
                <a:lnTo>
                  <a:pt x="117103" y="151985"/>
                </a:lnTo>
                <a:lnTo>
                  <a:pt x="129561" y="137035"/>
                </a:lnTo>
                <a:lnTo>
                  <a:pt x="124578" y="92188"/>
                </a:lnTo>
                <a:lnTo>
                  <a:pt x="142019" y="57306"/>
                </a:lnTo>
                <a:cubicBezTo>
                  <a:pt x="144968" y="30755"/>
                  <a:pt x="144510" y="42403"/>
                  <a:pt x="12707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00" name="Freeform 199"/>
          <p:cNvSpPr/>
          <p:nvPr/>
        </p:nvSpPr>
        <p:spPr>
          <a:xfrm>
            <a:off x="5364126" y="2902688"/>
            <a:ext cx="50504" cy="61138"/>
          </a:xfrm>
          <a:custGeom>
            <a:avLst/>
            <a:gdLst>
              <a:gd name="connsiteX0" fmla="*/ 0 w 50504"/>
              <a:gd name="connsiteY0" fmla="*/ 7975 h 61138"/>
              <a:gd name="connsiteX1" fmla="*/ 50504 w 50504"/>
              <a:gd name="connsiteY1" fmla="*/ 0 h 61138"/>
              <a:gd name="connsiteX2" fmla="*/ 50504 w 50504"/>
              <a:gd name="connsiteY2" fmla="*/ 31898 h 61138"/>
              <a:gd name="connsiteX3" fmla="*/ 31897 w 50504"/>
              <a:gd name="connsiteY3" fmla="*/ 61138 h 61138"/>
              <a:gd name="connsiteX4" fmla="*/ 0 w 50504"/>
              <a:gd name="connsiteY4" fmla="*/ 7975 h 6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04" h="61138">
                <a:moveTo>
                  <a:pt x="0" y="7975"/>
                </a:moveTo>
                <a:lnTo>
                  <a:pt x="50504" y="0"/>
                </a:lnTo>
                <a:lnTo>
                  <a:pt x="50504" y="31898"/>
                </a:lnTo>
                <a:lnTo>
                  <a:pt x="31897" y="61138"/>
                </a:lnTo>
                <a:lnTo>
                  <a:pt x="0" y="7975"/>
                </a:lnTo>
                <a:close/>
              </a:path>
            </a:pathLst>
          </a:custGeom>
          <a:solidFill>
            <a:srgbClr val="000099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81" name="Freeform 580"/>
          <p:cNvSpPr>
            <a:spLocks/>
          </p:cNvSpPr>
          <p:nvPr/>
        </p:nvSpPr>
        <p:spPr bwMode="auto">
          <a:xfrm rot="730076">
            <a:off x="3801323" y="2690756"/>
            <a:ext cx="405208" cy="332295"/>
          </a:xfrm>
          <a:custGeom>
            <a:avLst/>
            <a:gdLst>
              <a:gd name="T0" fmla="*/ 2147483647 w 10000"/>
              <a:gd name="T1" fmla="*/ 2147483647 h 10009"/>
              <a:gd name="T2" fmla="*/ 2147483647 w 10000"/>
              <a:gd name="T3" fmla="*/ 2147483647 h 10009"/>
              <a:gd name="T4" fmla="*/ 2147483647 w 10000"/>
              <a:gd name="T5" fmla="*/ 2147483647 h 10009"/>
              <a:gd name="T6" fmla="*/ 2147483647 w 10000"/>
              <a:gd name="T7" fmla="*/ 2147483647 h 10009"/>
              <a:gd name="T8" fmla="*/ 2147483647 w 10000"/>
              <a:gd name="T9" fmla="*/ 2147483647 h 10009"/>
              <a:gd name="T10" fmla="*/ 2147483647 w 10000"/>
              <a:gd name="T11" fmla="*/ 2147483647 h 10009"/>
              <a:gd name="T12" fmla="*/ 2147483647 w 10000"/>
              <a:gd name="T13" fmla="*/ 161364554 h 10009"/>
              <a:gd name="T14" fmla="*/ 2147483647 w 10000"/>
              <a:gd name="T15" fmla="*/ 2147483647 h 10009"/>
              <a:gd name="T16" fmla="*/ 2147483647 w 10000"/>
              <a:gd name="T17" fmla="*/ 161364554 h 10009"/>
              <a:gd name="T18" fmla="*/ 2147483647 w 10000"/>
              <a:gd name="T19" fmla="*/ 2147483647 h 10009"/>
              <a:gd name="T20" fmla="*/ 0 w 10000"/>
              <a:gd name="T21" fmla="*/ 2147483647 h 10009"/>
              <a:gd name="T22" fmla="*/ 2147483647 w 10000"/>
              <a:gd name="T23" fmla="*/ 2147483647 h 10009"/>
              <a:gd name="T24" fmla="*/ 2147483647 w 10000"/>
              <a:gd name="T25" fmla="*/ 2147483647 h 10009"/>
              <a:gd name="T26" fmla="*/ 2147483647 w 10000"/>
              <a:gd name="T27" fmla="*/ 2147483647 h 10009"/>
              <a:gd name="T28" fmla="*/ 2147483647 w 10000"/>
              <a:gd name="T29" fmla="*/ 2147483647 h 10009"/>
              <a:gd name="T30" fmla="*/ 2147483647 w 10000"/>
              <a:gd name="T31" fmla="*/ 2147483647 h 10009"/>
              <a:gd name="T32" fmla="*/ 2147483647 w 10000"/>
              <a:gd name="T33" fmla="*/ 2147483647 h 10009"/>
              <a:gd name="T34" fmla="*/ 2147483647 w 10000"/>
              <a:gd name="T35" fmla="*/ 2147483647 h 10009"/>
              <a:gd name="T36" fmla="*/ 2147483647 w 10000"/>
              <a:gd name="T37" fmla="*/ 2147483647 h 10009"/>
              <a:gd name="T38" fmla="*/ 2147483647 w 10000"/>
              <a:gd name="T39" fmla="*/ 2147483647 h 10009"/>
              <a:gd name="T40" fmla="*/ 2147483647 w 10000"/>
              <a:gd name="T41" fmla="*/ 2147483647 h 10009"/>
              <a:gd name="T42" fmla="*/ 2147483647 w 10000"/>
              <a:gd name="T43" fmla="*/ 2147483647 h 10009"/>
              <a:gd name="T44" fmla="*/ 2147483647 w 10000"/>
              <a:gd name="T45" fmla="*/ 2147483647 h 10009"/>
              <a:gd name="T46" fmla="*/ 2147483647 w 10000"/>
              <a:gd name="T47" fmla="*/ 2147483647 h 10009"/>
              <a:gd name="T48" fmla="*/ 2147483647 w 10000"/>
              <a:gd name="T49" fmla="*/ 2147483647 h 10009"/>
              <a:gd name="T50" fmla="*/ 2147483647 w 10000"/>
              <a:gd name="T51" fmla="*/ 2147483647 h 10009"/>
              <a:gd name="T52" fmla="*/ 2147483647 w 10000"/>
              <a:gd name="T53" fmla="*/ 2147483647 h 10009"/>
              <a:gd name="T54" fmla="*/ 2147483647 w 10000"/>
              <a:gd name="T55" fmla="*/ 2147483647 h 10009"/>
              <a:gd name="T56" fmla="*/ 2147483647 w 10000"/>
              <a:gd name="T57" fmla="*/ 2147483647 h 10009"/>
              <a:gd name="T58" fmla="*/ 2147483647 w 10000"/>
              <a:gd name="T59" fmla="*/ 2147483647 h 10009"/>
              <a:gd name="T60" fmla="*/ 2147483647 w 10000"/>
              <a:gd name="T61" fmla="*/ 2147483647 h 10009"/>
              <a:gd name="T62" fmla="*/ 2147483647 w 10000"/>
              <a:gd name="T63" fmla="*/ 2147483647 h 10009"/>
              <a:gd name="T64" fmla="*/ 2147483647 w 10000"/>
              <a:gd name="T65" fmla="*/ 2147483647 h 10009"/>
              <a:gd name="T66" fmla="*/ 2147483647 w 10000"/>
              <a:gd name="T67" fmla="*/ 2147483647 h 10009"/>
              <a:gd name="T68" fmla="*/ 2147483647 w 10000"/>
              <a:gd name="T69" fmla="*/ 2147483647 h 10009"/>
              <a:gd name="T70" fmla="*/ 2147483647 w 10000"/>
              <a:gd name="T71" fmla="*/ 2147483647 h 10009"/>
              <a:gd name="T72" fmla="*/ 2147483647 w 10000"/>
              <a:gd name="T73" fmla="*/ 2147483647 h 10009"/>
              <a:gd name="T74" fmla="*/ 2147483647 w 10000"/>
              <a:gd name="T75" fmla="*/ 2147483647 h 10009"/>
              <a:gd name="T76" fmla="*/ 2147483647 w 10000"/>
              <a:gd name="T77" fmla="*/ 2147483647 h 10009"/>
              <a:gd name="T78" fmla="*/ 2147483647 w 10000"/>
              <a:gd name="T79" fmla="*/ 2147483647 h 10009"/>
              <a:gd name="T80" fmla="*/ 2147483647 w 10000"/>
              <a:gd name="T81" fmla="*/ 2147483647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2" name="Freeform 581"/>
          <p:cNvSpPr>
            <a:spLocks/>
          </p:cNvSpPr>
          <p:nvPr/>
        </p:nvSpPr>
        <p:spPr bwMode="auto">
          <a:xfrm rot="926903">
            <a:off x="3812033" y="2713158"/>
            <a:ext cx="101748" cy="233352"/>
          </a:xfrm>
          <a:custGeom>
            <a:avLst/>
            <a:gdLst>
              <a:gd name="T0" fmla="*/ 426029799 w 10000"/>
              <a:gd name="T1" fmla="*/ 2147483647 h 10437"/>
              <a:gd name="T2" fmla="*/ 426029799 w 10000"/>
              <a:gd name="T3" fmla="*/ 2147483647 h 10437"/>
              <a:gd name="T4" fmla="*/ 441127138 w 10000"/>
              <a:gd name="T5" fmla="*/ 2147483647 h 10437"/>
              <a:gd name="T6" fmla="*/ 486896829 w 10000"/>
              <a:gd name="T7" fmla="*/ 2147483647 h 10437"/>
              <a:gd name="T8" fmla="*/ 486896829 w 10000"/>
              <a:gd name="T9" fmla="*/ 2147483647 h 10437"/>
              <a:gd name="T10" fmla="*/ 505393367 w 10000"/>
              <a:gd name="T11" fmla="*/ 2147483647 h 10437"/>
              <a:gd name="T12" fmla="*/ 547757218 w 10000"/>
              <a:gd name="T13" fmla="*/ 2147483647 h 10437"/>
              <a:gd name="T14" fmla="*/ 556948788 w 10000"/>
              <a:gd name="T15" fmla="*/ 2147483647 h 10437"/>
              <a:gd name="T16" fmla="*/ 608617535 w 10000"/>
              <a:gd name="T17" fmla="*/ 2147483647 h 10437"/>
              <a:gd name="T18" fmla="*/ 547757218 w 10000"/>
              <a:gd name="T19" fmla="*/ 2147483647 h 10437"/>
              <a:gd name="T20" fmla="*/ 486896829 w 10000"/>
              <a:gd name="T21" fmla="*/ 1175804211 h 10437"/>
              <a:gd name="T22" fmla="*/ 304309174 w 10000"/>
              <a:gd name="T23" fmla="*/ 0 h 10437"/>
              <a:gd name="T24" fmla="*/ 182587736 w 10000"/>
              <a:gd name="T25" fmla="*/ 1175804211 h 10437"/>
              <a:gd name="T26" fmla="*/ 121720705 w 10000"/>
              <a:gd name="T27" fmla="*/ 2147483647 h 10437"/>
              <a:gd name="T28" fmla="*/ 75167108 w 10000"/>
              <a:gd name="T29" fmla="*/ 2147483647 h 10437"/>
              <a:gd name="T30" fmla="*/ 121720705 w 10000"/>
              <a:gd name="T31" fmla="*/ 2147483647 h 10437"/>
              <a:gd name="T32" fmla="*/ 121720705 w 10000"/>
              <a:gd name="T33" fmla="*/ 2147483647 h 10437"/>
              <a:gd name="T34" fmla="*/ 13937767 w 10000"/>
              <a:gd name="T35" fmla="*/ 2147483647 h 10437"/>
              <a:gd name="T36" fmla="*/ 0 w 10000"/>
              <a:gd name="T37" fmla="*/ 2147483647 h 10437"/>
              <a:gd name="T38" fmla="*/ 39560971 w 10000"/>
              <a:gd name="T39" fmla="*/ 2147483647 h 10437"/>
              <a:gd name="T40" fmla="*/ 121720705 w 10000"/>
              <a:gd name="T41" fmla="*/ 2147483647 h 10437"/>
              <a:gd name="T42" fmla="*/ 68959129 w 10000"/>
              <a:gd name="T43" fmla="*/ 2147483647 h 10437"/>
              <a:gd name="T44" fmla="*/ 394566826 w 10000"/>
              <a:gd name="T45" fmla="*/ 2147483647 h 10437"/>
              <a:gd name="T46" fmla="*/ 436863210 w 10000"/>
              <a:gd name="T47" fmla="*/ 2147483647 h 10437"/>
              <a:gd name="T48" fmla="*/ 426029799 w 10000"/>
              <a:gd name="T49" fmla="*/ 2147483647 h 10437"/>
              <a:gd name="T50" fmla="*/ 426029799 w 10000"/>
              <a:gd name="T51" fmla="*/ 2147483647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3" name="Freeform 582"/>
          <p:cNvSpPr>
            <a:spLocks/>
          </p:cNvSpPr>
          <p:nvPr/>
        </p:nvSpPr>
        <p:spPr bwMode="auto">
          <a:xfrm>
            <a:off x="4408243" y="2565678"/>
            <a:ext cx="214207" cy="98943"/>
          </a:xfrm>
          <a:custGeom>
            <a:avLst/>
            <a:gdLst>
              <a:gd name="T0" fmla="*/ 2147483647 w 10000"/>
              <a:gd name="T1" fmla="*/ 230353942 h 10000"/>
              <a:gd name="T2" fmla="*/ 2147483647 w 10000"/>
              <a:gd name="T3" fmla="*/ 153542679 h 10000"/>
              <a:gd name="T4" fmla="*/ 2147483647 w 10000"/>
              <a:gd name="T5" fmla="*/ 153542679 h 10000"/>
              <a:gd name="T6" fmla="*/ 2147483647 w 10000"/>
              <a:gd name="T7" fmla="*/ 76771339 h 10000"/>
              <a:gd name="T8" fmla="*/ 2147483647 w 10000"/>
              <a:gd name="T9" fmla="*/ 38383015 h 10000"/>
              <a:gd name="T10" fmla="*/ 2147483647 w 10000"/>
              <a:gd name="T11" fmla="*/ 38383015 h 10000"/>
              <a:gd name="T12" fmla="*/ 2147483647 w 10000"/>
              <a:gd name="T13" fmla="*/ 0 h 10000"/>
              <a:gd name="T14" fmla="*/ 2147483647 w 10000"/>
              <a:gd name="T15" fmla="*/ 38383015 h 10000"/>
              <a:gd name="T16" fmla="*/ 2147483647 w 10000"/>
              <a:gd name="T17" fmla="*/ 38383015 h 10000"/>
              <a:gd name="T18" fmla="*/ 2147483647 w 10000"/>
              <a:gd name="T19" fmla="*/ 76771339 h 10000"/>
              <a:gd name="T20" fmla="*/ 2147483647 w 10000"/>
              <a:gd name="T21" fmla="*/ 115154355 h 10000"/>
              <a:gd name="T22" fmla="*/ 2147483647 w 10000"/>
              <a:gd name="T23" fmla="*/ 191925686 h 10000"/>
              <a:gd name="T24" fmla="*/ 2147483647 w 10000"/>
              <a:gd name="T25" fmla="*/ 230353942 h 10000"/>
              <a:gd name="T26" fmla="*/ 2147483647 w 10000"/>
              <a:gd name="T27" fmla="*/ 230353942 h 10000"/>
              <a:gd name="T28" fmla="*/ 2147483647 w 10000"/>
              <a:gd name="T29" fmla="*/ 268737521 h 10000"/>
              <a:gd name="T30" fmla="*/ 2147483647 w 10000"/>
              <a:gd name="T31" fmla="*/ 268737521 h 10000"/>
              <a:gd name="T32" fmla="*/ 1048843394 w 10000"/>
              <a:gd name="T33" fmla="*/ 268737521 h 10000"/>
              <a:gd name="T34" fmla="*/ 0 w 10000"/>
              <a:gd name="T35" fmla="*/ 268737521 h 10000"/>
              <a:gd name="T36" fmla="*/ 1048843394 w 10000"/>
              <a:gd name="T37" fmla="*/ 307125281 h 10000"/>
              <a:gd name="T38" fmla="*/ 2147483647 w 10000"/>
              <a:gd name="T39" fmla="*/ 383896612 h 10000"/>
              <a:gd name="T40" fmla="*/ 2147483647 w 10000"/>
              <a:gd name="T41" fmla="*/ 422280200 h 10000"/>
              <a:gd name="T42" fmla="*/ 2147483647 w 10000"/>
              <a:gd name="T43" fmla="*/ 383896612 h 10000"/>
              <a:gd name="T44" fmla="*/ 2147483647 w 10000"/>
              <a:gd name="T45" fmla="*/ 383896612 h 10000"/>
              <a:gd name="T46" fmla="*/ 2147483647 w 10000"/>
              <a:gd name="T47" fmla="*/ 422280200 h 10000"/>
              <a:gd name="T48" fmla="*/ 2147483647 w 10000"/>
              <a:gd name="T49" fmla="*/ 422280200 h 10000"/>
              <a:gd name="T50" fmla="*/ 2147483647 w 10000"/>
              <a:gd name="T51" fmla="*/ 422280200 h 10000"/>
              <a:gd name="T52" fmla="*/ 2147483647 w 10000"/>
              <a:gd name="T53" fmla="*/ 345508860 h 10000"/>
              <a:gd name="T54" fmla="*/ 2147483647 w 10000"/>
              <a:gd name="T55" fmla="*/ 345508860 h 10000"/>
              <a:gd name="T56" fmla="*/ 2147483647 w 10000"/>
              <a:gd name="T57" fmla="*/ 230353942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4" name="Freeform 583"/>
          <p:cNvSpPr>
            <a:spLocks/>
          </p:cNvSpPr>
          <p:nvPr/>
        </p:nvSpPr>
        <p:spPr bwMode="auto">
          <a:xfrm rot="471028">
            <a:off x="4040521" y="2442467"/>
            <a:ext cx="342731" cy="345363"/>
          </a:xfrm>
          <a:custGeom>
            <a:avLst/>
            <a:gdLst>
              <a:gd name="T0" fmla="*/ 2147483647 w 10043"/>
              <a:gd name="T1" fmla="*/ 2147483647 h 10000"/>
              <a:gd name="T2" fmla="*/ 2147483647 w 10043"/>
              <a:gd name="T3" fmla="*/ 2147483647 h 10000"/>
              <a:gd name="T4" fmla="*/ 2147483647 w 10043"/>
              <a:gd name="T5" fmla="*/ 2147483647 h 10000"/>
              <a:gd name="T6" fmla="*/ 2147483647 w 10043"/>
              <a:gd name="T7" fmla="*/ 2147483647 h 10000"/>
              <a:gd name="T8" fmla="*/ 2147483647 w 10043"/>
              <a:gd name="T9" fmla="*/ 2147483647 h 10000"/>
              <a:gd name="T10" fmla="*/ 2147483647 w 10043"/>
              <a:gd name="T11" fmla="*/ 2147483647 h 10000"/>
              <a:gd name="T12" fmla="*/ 2147483647 w 10043"/>
              <a:gd name="T13" fmla="*/ 2147483647 h 10000"/>
              <a:gd name="T14" fmla="*/ 2147483647 w 10043"/>
              <a:gd name="T15" fmla="*/ 2147483647 h 10000"/>
              <a:gd name="T16" fmla="*/ 2147483647 w 10043"/>
              <a:gd name="T17" fmla="*/ 2147483647 h 10000"/>
              <a:gd name="T18" fmla="*/ 2147483647 w 10043"/>
              <a:gd name="T19" fmla="*/ 2147483647 h 10000"/>
              <a:gd name="T20" fmla="*/ 2147483647 w 10043"/>
              <a:gd name="T21" fmla="*/ 2147483647 h 10000"/>
              <a:gd name="T22" fmla="*/ 2147483647 w 10043"/>
              <a:gd name="T23" fmla="*/ 2147483647 h 10000"/>
              <a:gd name="T24" fmla="*/ 2147483647 w 10043"/>
              <a:gd name="T25" fmla="*/ 2147483647 h 10000"/>
              <a:gd name="T26" fmla="*/ 2147483647 w 10043"/>
              <a:gd name="T27" fmla="*/ 2147483647 h 10000"/>
              <a:gd name="T28" fmla="*/ 2147483647 w 10043"/>
              <a:gd name="T29" fmla="*/ 2147483647 h 10000"/>
              <a:gd name="T30" fmla="*/ 2147483647 w 10043"/>
              <a:gd name="T31" fmla="*/ 2147483647 h 10000"/>
              <a:gd name="T32" fmla="*/ 2147483647 w 10043"/>
              <a:gd name="T33" fmla="*/ 2147483647 h 10000"/>
              <a:gd name="T34" fmla="*/ 2147483647 w 10043"/>
              <a:gd name="T35" fmla="*/ 2147483647 h 10000"/>
              <a:gd name="T36" fmla="*/ 2147483647 w 10043"/>
              <a:gd name="T37" fmla="*/ 2147483647 h 10000"/>
              <a:gd name="T38" fmla="*/ 2147483647 w 10043"/>
              <a:gd name="T39" fmla="*/ 2147483647 h 10000"/>
              <a:gd name="T40" fmla="*/ 2147483647 w 10043"/>
              <a:gd name="T41" fmla="*/ 0 h 10000"/>
              <a:gd name="T42" fmla="*/ 2147483647 w 10043"/>
              <a:gd name="T43" fmla="*/ 2147483647 h 10000"/>
              <a:gd name="T44" fmla="*/ 2147483647 w 10043"/>
              <a:gd name="T45" fmla="*/ 2147483647 h 10000"/>
              <a:gd name="T46" fmla="*/ 2147483647 w 10043"/>
              <a:gd name="T47" fmla="*/ 2147483647 h 10000"/>
              <a:gd name="T48" fmla="*/ 2147483647 w 10043"/>
              <a:gd name="T49" fmla="*/ 2147483647 h 10000"/>
              <a:gd name="T50" fmla="*/ 2147483647 w 10043"/>
              <a:gd name="T51" fmla="*/ 2147483647 h 10000"/>
              <a:gd name="T52" fmla="*/ 2147483647 w 10043"/>
              <a:gd name="T53" fmla="*/ 2147483647 h 10000"/>
              <a:gd name="T54" fmla="*/ 2147483647 w 10043"/>
              <a:gd name="T55" fmla="*/ 2147483647 h 10000"/>
              <a:gd name="T56" fmla="*/ 2147483647 w 10043"/>
              <a:gd name="T57" fmla="*/ 2147483647 h 10000"/>
              <a:gd name="T58" fmla="*/ 2147483647 w 10043"/>
              <a:gd name="T59" fmla="*/ 2147483647 h 10000"/>
              <a:gd name="T60" fmla="*/ 2147483647 w 10043"/>
              <a:gd name="T61" fmla="*/ 2147483647 h 10000"/>
              <a:gd name="T62" fmla="*/ 2147483647 w 10043"/>
              <a:gd name="T63" fmla="*/ 2147483647 h 10000"/>
              <a:gd name="T64" fmla="*/ 2147483647 w 10043"/>
              <a:gd name="T65" fmla="*/ 2147483647 h 10000"/>
              <a:gd name="T66" fmla="*/ 852645632 w 10043"/>
              <a:gd name="T67" fmla="*/ 2147483647 h 10000"/>
              <a:gd name="T68" fmla="*/ 2147483647 w 10043"/>
              <a:gd name="T69" fmla="*/ 2147483647 h 10000"/>
              <a:gd name="T70" fmla="*/ 2147483647 w 10043"/>
              <a:gd name="T71" fmla="*/ 2147483647 h 10000"/>
              <a:gd name="T72" fmla="*/ 2147483647 w 10043"/>
              <a:gd name="T73" fmla="*/ 2147483647 h 10000"/>
              <a:gd name="T74" fmla="*/ 2147483647 w 10043"/>
              <a:gd name="T75" fmla="*/ 2147483647 h 10000"/>
              <a:gd name="T76" fmla="*/ 2147483647 w 10043"/>
              <a:gd name="T77" fmla="*/ 2147483647 h 10000"/>
              <a:gd name="T78" fmla="*/ 2147483647 w 10043"/>
              <a:gd name="T79" fmla="*/ 2147483647 h 10000"/>
              <a:gd name="T80" fmla="*/ 2147483647 w 10043"/>
              <a:gd name="T81" fmla="*/ 2147483647 h 10000"/>
              <a:gd name="T82" fmla="*/ 2147483647 w 10043"/>
              <a:gd name="T83" fmla="*/ 2147483647 h 10000"/>
              <a:gd name="T84" fmla="*/ 2147483647 w 10043"/>
              <a:gd name="T85" fmla="*/ 2147483647 h 10000"/>
              <a:gd name="T86" fmla="*/ 2147483647 w 10043"/>
              <a:gd name="T87" fmla="*/ 2147483647 h 10000"/>
              <a:gd name="T88" fmla="*/ 2147483647 w 10043"/>
              <a:gd name="T89" fmla="*/ 2147483647 h 10000"/>
              <a:gd name="T90" fmla="*/ 2147483647 w 10043"/>
              <a:gd name="T91" fmla="*/ 2147483647 h 10000"/>
              <a:gd name="T92" fmla="*/ 2147483647 w 10043"/>
              <a:gd name="T93" fmla="*/ 2147483647 h 10000"/>
              <a:gd name="T94" fmla="*/ 2147483647 w 10043"/>
              <a:gd name="T95" fmla="*/ 2147483647 h 10000"/>
              <a:gd name="T96" fmla="*/ 2147483647 w 10043"/>
              <a:gd name="T97" fmla="*/ 2147483647 h 10000"/>
              <a:gd name="T98" fmla="*/ 2147483647 w 10043"/>
              <a:gd name="T99" fmla="*/ 2147483647 h 10000"/>
              <a:gd name="T100" fmla="*/ 2147483647 w 10043"/>
              <a:gd name="T101" fmla="*/ 2147483647 h 10000"/>
              <a:gd name="T102" fmla="*/ 2147483647 w 10043"/>
              <a:gd name="T103" fmla="*/ 2147483647 h 10000"/>
              <a:gd name="T104" fmla="*/ 2147483647 w 10043"/>
              <a:gd name="T105" fmla="*/ 2147483647 h 10000"/>
              <a:gd name="T106" fmla="*/ 2147483647 w 10043"/>
              <a:gd name="T107" fmla="*/ 2147483647 h 10000"/>
              <a:gd name="T108" fmla="*/ 2147483647 w 10043"/>
              <a:gd name="T109" fmla="*/ 2147483647 h 10000"/>
              <a:gd name="T110" fmla="*/ 2147483647 w 10043"/>
              <a:gd name="T111" fmla="*/ 2147483647 h 10000"/>
              <a:gd name="T112" fmla="*/ 2147483647 w 10043"/>
              <a:gd name="T113" fmla="*/ 2147483647 h 10000"/>
              <a:gd name="T114" fmla="*/ 2147483647 w 10043"/>
              <a:gd name="T115" fmla="*/ 2147483647 h 10000"/>
              <a:gd name="T116" fmla="*/ 2147483647 w 10043"/>
              <a:gd name="T117" fmla="*/ 2147483647 h 10000"/>
              <a:gd name="T118" fmla="*/ 2147483647 w 10043"/>
              <a:gd name="T119" fmla="*/ 2147483647 h 10000"/>
              <a:gd name="T120" fmla="*/ 2147483647 w 10043"/>
              <a:gd name="T121" fmla="*/ 2147483647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5" name="Freeform 584"/>
          <p:cNvSpPr>
            <a:spLocks/>
          </p:cNvSpPr>
          <p:nvPr/>
        </p:nvSpPr>
        <p:spPr bwMode="auto">
          <a:xfrm>
            <a:off x="4331484" y="2649686"/>
            <a:ext cx="349871" cy="371498"/>
          </a:xfrm>
          <a:custGeom>
            <a:avLst/>
            <a:gdLst>
              <a:gd name="T0" fmla="*/ 2147483647 w 154"/>
              <a:gd name="T1" fmla="*/ 2147483647 h 154"/>
              <a:gd name="T2" fmla="*/ 2147483647 w 154"/>
              <a:gd name="T3" fmla="*/ 0 h 154"/>
              <a:gd name="T4" fmla="*/ 2147483647 w 154"/>
              <a:gd name="T5" fmla="*/ 0 h 154"/>
              <a:gd name="T6" fmla="*/ 2147483647 w 154"/>
              <a:gd name="T7" fmla="*/ 2147483647 h 154"/>
              <a:gd name="T8" fmla="*/ 2147483647 w 154"/>
              <a:gd name="T9" fmla="*/ 2147483647 h 154"/>
              <a:gd name="T10" fmla="*/ 2147483647 w 154"/>
              <a:gd name="T11" fmla="*/ 2147483647 h 154"/>
              <a:gd name="T12" fmla="*/ 2147483647 w 154"/>
              <a:gd name="T13" fmla="*/ 2147483647 h 154"/>
              <a:gd name="T14" fmla="*/ 2147483647 w 154"/>
              <a:gd name="T15" fmla="*/ 2147483647 h 154"/>
              <a:gd name="T16" fmla="*/ 2147483647 w 154"/>
              <a:gd name="T17" fmla="*/ 2147483647 h 154"/>
              <a:gd name="T18" fmla="*/ 2147483647 w 154"/>
              <a:gd name="T19" fmla="*/ 2147483647 h 154"/>
              <a:gd name="T20" fmla="*/ 2147483647 w 154"/>
              <a:gd name="T21" fmla="*/ 2147483647 h 154"/>
              <a:gd name="T22" fmla="*/ 0 w 154"/>
              <a:gd name="T23" fmla="*/ 2147483647 h 154"/>
              <a:gd name="T24" fmla="*/ 2147483647 w 154"/>
              <a:gd name="T25" fmla="*/ 2147483647 h 154"/>
              <a:gd name="T26" fmla="*/ 2147483647 w 154"/>
              <a:gd name="T27" fmla="*/ 2147483647 h 154"/>
              <a:gd name="T28" fmla="*/ 2147483647 w 154"/>
              <a:gd name="T29" fmla="*/ 2147483647 h 154"/>
              <a:gd name="T30" fmla="*/ 2147483647 w 154"/>
              <a:gd name="T31" fmla="*/ 2147483647 h 154"/>
              <a:gd name="T32" fmla="*/ 2147483647 w 154"/>
              <a:gd name="T33" fmla="*/ 2147483647 h 154"/>
              <a:gd name="T34" fmla="*/ 2147483647 w 154"/>
              <a:gd name="T35" fmla="*/ 2147483647 h 154"/>
              <a:gd name="T36" fmla="*/ 2147483647 w 154"/>
              <a:gd name="T37" fmla="*/ 2147483647 h 154"/>
              <a:gd name="T38" fmla="*/ 2147483647 w 154"/>
              <a:gd name="T39" fmla="*/ 2147483647 h 154"/>
              <a:gd name="T40" fmla="*/ 2147483647 w 154"/>
              <a:gd name="T41" fmla="*/ 2147483647 h 154"/>
              <a:gd name="T42" fmla="*/ 2147483647 w 154"/>
              <a:gd name="T43" fmla="*/ 2147483647 h 154"/>
              <a:gd name="T44" fmla="*/ 2147483647 w 154"/>
              <a:gd name="T45" fmla="*/ 2147483647 h 154"/>
              <a:gd name="T46" fmla="*/ 2147483647 w 154"/>
              <a:gd name="T47" fmla="*/ 2147483647 h 154"/>
              <a:gd name="T48" fmla="*/ 2147483647 w 154"/>
              <a:gd name="T49" fmla="*/ 2147483647 h 154"/>
              <a:gd name="T50" fmla="*/ 2147483647 w 154"/>
              <a:gd name="T51" fmla="*/ 2147483647 h 154"/>
              <a:gd name="T52" fmla="*/ 2147483647 w 154"/>
              <a:gd name="T53" fmla="*/ 2147483647 h 154"/>
              <a:gd name="T54" fmla="*/ 2147483647 w 154"/>
              <a:gd name="T55" fmla="*/ 2147483647 h 154"/>
              <a:gd name="T56" fmla="*/ 2147483647 w 154"/>
              <a:gd name="T57" fmla="*/ 2147483647 h 154"/>
              <a:gd name="T58" fmla="*/ 2147483647 w 154"/>
              <a:gd name="T59" fmla="*/ 2147483647 h 154"/>
              <a:gd name="T60" fmla="*/ 2147483647 w 154"/>
              <a:gd name="T61" fmla="*/ 2147483647 h 154"/>
              <a:gd name="T62" fmla="*/ 2147483647 w 154"/>
              <a:gd name="T63" fmla="*/ 2147483647 h 154"/>
              <a:gd name="T64" fmla="*/ 2147483647 w 154"/>
              <a:gd name="T65" fmla="*/ 2147483647 h 154"/>
              <a:gd name="T66" fmla="*/ 2147483647 w 154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6" name="Freeform 585"/>
          <p:cNvSpPr>
            <a:spLocks/>
          </p:cNvSpPr>
          <p:nvPr/>
        </p:nvSpPr>
        <p:spPr bwMode="auto">
          <a:xfrm>
            <a:off x="4322560" y="2287521"/>
            <a:ext cx="224917" cy="343496"/>
          </a:xfrm>
          <a:custGeom>
            <a:avLst/>
            <a:gdLst>
              <a:gd name="T0" fmla="*/ 2147483647 w 10045"/>
              <a:gd name="T1" fmla="*/ 2147483647 h 10019"/>
              <a:gd name="T2" fmla="*/ 2147483647 w 10045"/>
              <a:gd name="T3" fmla="*/ 2147483647 h 10019"/>
              <a:gd name="T4" fmla="*/ 2147483647 w 10045"/>
              <a:gd name="T5" fmla="*/ 2147483647 h 10019"/>
              <a:gd name="T6" fmla="*/ 2147483647 w 10045"/>
              <a:gd name="T7" fmla="*/ 2147483647 h 10019"/>
              <a:gd name="T8" fmla="*/ 2147483647 w 10045"/>
              <a:gd name="T9" fmla="*/ 2147483647 h 10019"/>
              <a:gd name="T10" fmla="*/ 1081275730 w 10045"/>
              <a:gd name="T11" fmla="*/ 2147483647 h 10019"/>
              <a:gd name="T12" fmla="*/ 1081275730 w 10045"/>
              <a:gd name="T13" fmla="*/ 2147483647 h 10019"/>
              <a:gd name="T14" fmla="*/ 2147483647 w 10045"/>
              <a:gd name="T15" fmla="*/ 2147483647 h 10019"/>
              <a:gd name="T16" fmla="*/ 1081275730 w 10045"/>
              <a:gd name="T17" fmla="*/ 2147483647 h 10019"/>
              <a:gd name="T18" fmla="*/ 0 w 10045"/>
              <a:gd name="T19" fmla="*/ 2147483647 h 10019"/>
              <a:gd name="T20" fmla="*/ 2147483647 w 10045"/>
              <a:gd name="T21" fmla="*/ 2147483647 h 10019"/>
              <a:gd name="T22" fmla="*/ 2147483647 w 10045"/>
              <a:gd name="T23" fmla="*/ 2147483647 h 10019"/>
              <a:gd name="T24" fmla="*/ 2147483647 w 10045"/>
              <a:gd name="T25" fmla="*/ 2147483647 h 10019"/>
              <a:gd name="T26" fmla="*/ 2147483647 w 10045"/>
              <a:gd name="T27" fmla="*/ 2147483647 h 10019"/>
              <a:gd name="T28" fmla="*/ 2147483647 w 10045"/>
              <a:gd name="T29" fmla="*/ 2147483647 h 10019"/>
              <a:gd name="T30" fmla="*/ 2147483647 w 10045"/>
              <a:gd name="T31" fmla="*/ 2147483647 h 10019"/>
              <a:gd name="T32" fmla="*/ 2147483647 w 10045"/>
              <a:gd name="T33" fmla="*/ 2147483647 h 10019"/>
              <a:gd name="T34" fmla="*/ 2147483647 w 10045"/>
              <a:gd name="T35" fmla="*/ 2147483647 h 10019"/>
              <a:gd name="T36" fmla="*/ 2147483647 w 10045"/>
              <a:gd name="T37" fmla="*/ 2147483647 h 10019"/>
              <a:gd name="T38" fmla="*/ 2147483647 w 10045"/>
              <a:gd name="T39" fmla="*/ 2147483647 h 10019"/>
              <a:gd name="T40" fmla="*/ 2147483647 w 10045"/>
              <a:gd name="T41" fmla="*/ 2147483647 h 10019"/>
              <a:gd name="T42" fmla="*/ 2147483647 w 10045"/>
              <a:gd name="T43" fmla="*/ 2147483647 h 10019"/>
              <a:gd name="T44" fmla="*/ 2147483647 w 10045"/>
              <a:gd name="T45" fmla="*/ 2147483647 h 10019"/>
              <a:gd name="T46" fmla="*/ 2147483647 w 10045"/>
              <a:gd name="T47" fmla="*/ 2147483647 h 10019"/>
              <a:gd name="T48" fmla="*/ 2147483647 w 10045"/>
              <a:gd name="T49" fmla="*/ 2147483647 h 10019"/>
              <a:gd name="T50" fmla="*/ 2147483647 w 10045"/>
              <a:gd name="T51" fmla="*/ 2147483647 h 10019"/>
              <a:gd name="T52" fmla="*/ 2147483647 w 10045"/>
              <a:gd name="T53" fmla="*/ 2147483647 h 10019"/>
              <a:gd name="T54" fmla="*/ 2147483647 w 10045"/>
              <a:gd name="T55" fmla="*/ 2147483647 h 10019"/>
              <a:gd name="T56" fmla="*/ 2147483647 w 10045"/>
              <a:gd name="T57" fmla="*/ 2147483647 h 10019"/>
              <a:gd name="T58" fmla="*/ 2147483647 w 10045"/>
              <a:gd name="T59" fmla="*/ 2147483647 h 10019"/>
              <a:gd name="T60" fmla="*/ 2147483647 w 10045"/>
              <a:gd name="T61" fmla="*/ 2147483647 h 10019"/>
              <a:gd name="T62" fmla="*/ 2147483647 w 10045"/>
              <a:gd name="T63" fmla="*/ 2147483647 h 10019"/>
              <a:gd name="T64" fmla="*/ 2147483647 w 10045"/>
              <a:gd name="T65" fmla="*/ 2147483647 h 10019"/>
              <a:gd name="T66" fmla="*/ 2147483647 w 10045"/>
              <a:gd name="T67" fmla="*/ 2147483647 h 10019"/>
              <a:gd name="T68" fmla="*/ 2147483647 w 10045"/>
              <a:gd name="T69" fmla="*/ 2147483647 h 10019"/>
              <a:gd name="T70" fmla="*/ 2147483647 w 10045"/>
              <a:gd name="T71" fmla="*/ 2147483647 h 10019"/>
              <a:gd name="T72" fmla="*/ 2147483647 w 10045"/>
              <a:gd name="T73" fmla="*/ 2147483647 h 10019"/>
              <a:gd name="T74" fmla="*/ 2147483647 w 10045"/>
              <a:gd name="T75" fmla="*/ 2147483647 h 10019"/>
              <a:gd name="T76" fmla="*/ 2147483647 w 10045"/>
              <a:gd name="T77" fmla="*/ 2147483647 h 10019"/>
              <a:gd name="T78" fmla="*/ 2147483647 w 10045"/>
              <a:gd name="T79" fmla="*/ 2147483647 h 10019"/>
              <a:gd name="T80" fmla="*/ 2147483647 w 10045"/>
              <a:gd name="T81" fmla="*/ 2147483647 h 10019"/>
              <a:gd name="T82" fmla="*/ 2147483647 w 10045"/>
              <a:gd name="T83" fmla="*/ 2147483647 h 10019"/>
              <a:gd name="T84" fmla="*/ 2147483647 w 10045"/>
              <a:gd name="T85" fmla="*/ 2147483647 h 10019"/>
              <a:gd name="T86" fmla="*/ 2147483647 w 10045"/>
              <a:gd name="T87" fmla="*/ 2147483647 h 10019"/>
              <a:gd name="T88" fmla="*/ 2147483647 w 10045"/>
              <a:gd name="T89" fmla="*/ 2147483647 h 10019"/>
              <a:gd name="T90" fmla="*/ 2147483647 w 10045"/>
              <a:gd name="T91" fmla="*/ 2147483647 h 10019"/>
              <a:gd name="T92" fmla="*/ 2147483647 w 10045"/>
              <a:gd name="T93" fmla="*/ 2147483647 h 10019"/>
              <a:gd name="T94" fmla="*/ 2147483647 w 10045"/>
              <a:gd name="T95" fmla="*/ 2147483647 h 10019"/>
              <a:gd name="T96" fmla="*/ 2147483647 w 10045"/>
              <a:gd name="T97" fmla="*/ 2147483647 h 10019"/>
              <a:gd name="T98" fmla="*/ 2147483647 w 10045"/>
              <a:gd name="T99" fmla="*/ 2147483647 h 10019"/>
              <a:gd name="T100" fmla="*/ 2147483647 w 10045"/>
              <a:gd name="T101" fmla="*/ 2147483647 h 10019"/>
              <a:gd name="T102" fmla="*/ 2147483647 w 10045"/>
              <a:gd name="T103" fmla="*/ 0 h 10019"/>
              <a:gd name="T104" fmla="*/ 2147483647 w 10045"/>
              <a:gd name="T105" fmla="*/ 2147483647 h 10019"/>
              <a:gd name="T106" fmla="*/ 2147483647 w 10045"/>
              <a:gd name="T107" fmla="*/ 2147483647 h 10019"/>
              <a:gd name="T108" fmla="*/ 2147483647 w 10045"/>
              <a:gd name="T109" fmla="*/ 2147483647 h 10019"/>
              <a:gd name="T110" fmla="*/ 2147483647 w 10045"/>
              <a:gd name="T111" fmla="*/ 2147483647 h 10019"/>
              <a:gd name="T112" fmla="*/ 2147483647 w 10045"/>
              <a:gd name="T113" fmla="*/ 2147483647 h 10019"/>
              <a:gd name="T114" fmla="*/ 2147483647 w 10045"/>
              <a:gd name="T115" fmla="*/ 2147483647 h 10019"/>
              <a:gd name="T116" fmla="*/ 2147483647 w 10045"/>
              <a:gd name="T117" fmla="*/ 2147483647 h 10019"/>
              <a:gd name="T118" fmla="*/ 2147483647 w 10045"/>
              <a:gd name="T119" fmla="*/ 2147483647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7" name="Freeform 586"/>
          <p:cNvSpPr>
            <a:spLocks/>
          </p:cNvSpPr>
          <p:nvPr/>
        </p:nvSpPr>
        <p:spPr bwMode="auto">
          <a:xfrm>
            <a:off x="4293999" y="2358461"/>
            <a:ext cx="85683" cy="119477"/>
          </a:xfrm>
          <a:custGeom>
            <a:avLst/>
            <a:gdLst>
              <a:gd name="T0" fmla="*/ 2147483647 w 66"/>
              <a:gd name="T1" fmla="*/ 2147483647 h 90"/>
              <a:gd name="T2" fmla="*/ 2147483647 w 66"/>
              <a:gd name="T3" fmla="*/ 2147483647 h 90"/>
              <a:gd name="T4" fmla="*/ 2147483647 w 66"/>
              <a:gd name="T5" fmla="*/ 2147483647 h 90"/>
              <a:gd name="T6" fmla="*/ 2147483647 w 66"/>
              <a:gd name="T7" fmla="*/ 2147483647 h 90"/>
              <a:gd name="T8" fmla="*/ 2147483647 w 66"/>
              <a:gd name="T9" fmla="*/ 2147483647 h 90"/>
              <a:gd name="T10" fmla="*/ 2147483647 w 66"/>
              <a:gd name="T11" fmla="*/ 2147483647 h 90"/>
              <a:gd name="T12" fmla="*/ 2147483647 w 66"/>
              <a:gd name="T13" fmla="*/ 2147483647 h 90"/>
              <a:gd name="T14" fmla="*/ 2147483647 w 66"/>
              <a:gd name="T15" fmla="*/ 2147483647 h 90"/>
              <a:gd name="T16" fmla="*/ 2147483647 w 66"/>
              <a:gd name="T17" fmla="*/ 2147483647 h 90"/>
              <a:gd name="T18" fmla="*/ 2147483647 w 66"/>
              <a:gd name="T19" fmla="*/ 2147483647 h 90"/>
              <a:gd name="T20" fmla="*/ 2147483647 w 66"/>
              <a:gd name="T21" fmla="*/ 0 h 90"/>
              <a:gd name="T22" fmla="*/ 2147483647 w 66"/>
              <a:gd name="T23" fmla="*/ 2147483647 h 90"/>
              <a:gd name="T24" fmla="*/ 2147483647 w 66"/>
              <a:gd name="T25" fmla="*/ 2147483647 h 90"/>
              <a:gd name="T26" fmla="*/ 2147483647 w 66"/>
              <a:gd name="T27" fmla="*/ 2147483647 h 90"/>
              <a:gd name="T28" fmla="*/ 2147483647 w 66"/>
              <a:gd name="T29" fmla="*/ 2147483647 h 90"/>
              <a:gd name="T30" fmla="*/ 2147483647 w 66"/>
              <a:gd name="T31" fmla="*/ 2147483647 h 90"/>
              <a:gd name="T32" fmla="*/ 0 w 66"/>
              <a:gd name="T33" fmla="*/ 2147483647 h 90"/>
              <a:gd name="T34" fmla="*/ 2147483647 w 66"/>
              <a:gd name="T35" fmla="*/ 2147483647 h 90"/>
              <a:gd name="T36" fmla="*/ 2147483647 w 66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8" name="Freeform 587"/>
          <p:cNvSpPr>
            <a:spLocks/>
          </p:cNvSpPr>
          <p:nvPr/>
        </p:nvSpPr>
        <p:spPr bwMode="auto">
          <a:xfrm rot="20966185">
            <a:off x="4722413" y="2868104"/>
            <a:ext cx="178505" cy="192283"/>
          </a:xfrm>
          <a:custGeom>
            <a:avLst/>
            <a:gdLst>
              <a:gd name="T0" fmla="*/ 2147483647 w 9874"/>
              <a:gd name="T1" fmla="*/ 861456484 h 10000"/>
              <a:gd name="T2" fmla="*/ 2147483647 w 9874"/>
              <a:gd name="T3" fmla="*/ 573160271 h 10000"/>
              <a:gd name="T4" fmla="*/ 2147483647 w 9874"/>
              <a:gd name="T5" fmla="*/ 571945092 h 10000"/>
              <a:gd name="T6" fmla="*/ 2147483647 w 9874"/>
              <a:gd name="T7" fmla="*/ 0 h 10000"/>
              <a:gd name="T8" fmla="*/ 2147483647 w 9874"/>
              <a:gd name="T9" fmla="*/ 350414474 h 10000"/>
              <a:gd name="T10" fmla="*/ 2147483647 w 9874"/>
              <a:gd name="T11" fmla="*/ 1282208266 h 10000"/>
              <a:gd name="T12" fmla="*/ 1792679761 w 9874"/>
              <a:gd name="T13" fmla="*/ 1861231051 h 10000"/>
              <a:gd name="T14" fmla="*/ 1792679761 w 9874"/>
              <a:gd name="T15" fmla="*/ 2147483647 h 10000"/>
              <a:gd name="T16" fmla="*/ 1194741583 w 9874"/>
              <a:gd name="T17" fmla="*/ 2147483647 h 10000"/>
              <a:gd name="T18" fmla="*/ 0 w 9874"/>
              <a:gd name="T19" fmla="*/ 2147483647 h 10000"/>
              <a:gd name="T20" fmla="*/ 1194741583 w 9874"/>
              <a:gd name="T21" fmla="*/ 2147483647 h 10000"/>
              <a:gd name="T22" fmla="*/ 2147483647 w 9874"/>
              <a:gd name="T23" fmla="*/ 2147483647 h 10000"/>
              <a:gd name="T24" fmla="*/ 2147483647 w 9874"/>
              <a:gd name="T25" fmla="*/ 2147483647 h 10000"/>
              <a:gd name="T26" fmla="*/ 2147483647 w 9874"/>
              <a:gd name="T27" fmla="*/ 2147483647 h 10000"/>
              <a:gd name="T28" fmla="*/ 2147483647 w 9874"/>
              <a:gd name="T29" fmla="*/ 2147483647 h 10000"/>
              <a:gd name="T30" fmla="*/ 2147483647 w 9874"/>
              <a:gd name="T31" fmla="*/ 2147483647 h 10000"/>
              <a:gd name="T32" fmla="*/ 2147483647 w 9874"/>
              <a:gd name="T33" fmla="*/ 2147483647 h 10000"/>
              <a:gd name="T34" fmla="*/ 2147483647 w 9874"/>
              <a:gd name="T35" fmla="*/ 2147483647 h 10000"/>
              <a:gd name="T36" fmla="*/ 2147483647 w 9874"/>
              <a:gd name="T37" fmla="*/ 2147483647 h 10000"/>
              <a:gd name="T38" fmla="*/ 2147483647 w 9874"/>
              <a:gd name="T39" fmla="*/ 2147483647 h 10000"/>
              <a:gd name="T40" fmla="*/ 2147483647 w 9874"/>
              <a:gd name="T41" fmla="*/ 2147483647 h 10000"/>
              <a:gd name="T42" fmla="*/ 2147483647 w 9874"/>
              <a:gd name="T43" fmla="*/ 2147483647 h 10000"/>
              <a:gd name="T44" fmla="*/ 2147483647 w 9874"/>
              <a:gd name="T45" fmla="*/ 2083902531 h 10000"/>
              <a:gd name="T46" fmla="*/ 2147483647 w 9874"/>
              <a:gd name="T47" fmla="*/ 1331460655 h 10000"/>
              <a:gd name="T48" fmla="*/ 2147483647 w 9874"/>
              <a:gd name="T49" fmla="*/ 1056034845 h 10000"/>
              <a:gd name="T50" fmla="*/ 2147483647 w 9874"/>
              <a:gd name="T51" fmla="*/ 861456484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9" name="Freeform 588"/>
          <p:cNvSpPr>
            <a:spLocks/>
          </p:cNvSpPr>
          <p:nvPr/>
        </p:nvSpPr>
        <p:spPr bwMode="auto">
          <a:xfrm>
            <a:off x="4711702" y="2569412"/>
            <a:ext cx="230272" cy="197883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0 h 10000"/>
              <a:gd name="T8" fmla="*/ 2147483647 w 10000"/>
              <a:gd name="T9" fmla="*/ 962987830 h 10000"/>
              <a:gd name="T10" fmla="*/ 2147483647 w 10000"/>
              <a:gd name="T11" fmla="*/ 1505821189 h 10000"/>
              <a:gd name="T12" fmla="*/ 2147483647 w 10000"/>
              <a:gd name="T13" fmla="*/ 962987830 h 10000"/>
              <a:gd name="T14" fmla="*/ 2147483647 w 10000"/>
              <a:gd name="T15" fmla="*/ 2147483647 h 10000"/>
              <a:gd name="T16" fmla="*/ 1839321513 w 10000"/>
              <a:gd name="T17" fmla="*/ 2147483647 h 10000"/>
              <a:gd name="T18" fmla="*/ 1728171895 w 10000"/>
              <a:gd name="T19" fmla="*/ 2147483647 h 10000"/>
              <a:gd name="T20" fmla="*/ 1513069159 w 10000"/>
              <a:gd name="T21" fmla="*/ 2147483647 h 10000"/>
              <a:gd name="T22" fmla="*/ 7214134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0" name="Freeform 589"/>
          <p:cNvSpPr>
            <a:spLocks/>
          </p:cNvSpPr>
          <p:nvPr/>
        </p:nvSpPr>
        <p:spPr bwMode="auto">
          <a:xfrm>
            <a:off x="4479645" y="2477938"/>
            <a:ext cx="178505" cy="97075"/>
          </a:xfrm>
          <a:custGeom>
            <a:avLst/>
            <a:gdLst>
              <a:gd name="T0" fmla="*/ 2147483647 w 10569"/>
              <a:gd name="T1" fmla="*/ 218132199 h 10092"/>
              <a:gd name="T2" fmla="*/ 2147483647 w 10569"/>
              <a:gd name="T3" fmla="*/ 122706788 h 10092"/>
              <a:gd name="T4" fmla="*/ 2147483647 w 10569"/>
              <a:gd name="T5" fmla="*/ 61371189 h 10092"/>
              <a:gd name="T6" fmla="*/ 2147483647 w 10569"/>
              <a:gd name="T7" fmla="*/ 0 h 10092"/>
              <a:gd name="T8" fmla="*/ 2147483647 w 10569"/>
              <a:gd name="T9" fmla="*/ 30665321 h 10092"/>
              <a:gd name="T10" fmla="*/ 2147483647 w 10569"/>
              <a:gd name="T11" fmla="*/ 0 h 10092"/>
              <a:gd name="T12" fmla="*/ 2097951320 w 10569"/>
              <a:gd name="T13" fmla="*/ 30665321 h 10092"/>
              <a:gd name="T14" fmla="*/ 1401434486 w 10569"/>
              <a:gd name="T15" fmla="*/ 61371189 h 10092"/>
              <a:gd name="T16" fmla="*/ 704917667 w 10569"/>
              <a:gd name="T17" fmla="*/ 92041467 h 10092"/>
              <a:gd name="T18" fmla="*/ 8448222 w 10569"/>
              <a:gd name="T19" fmla="*/ 122706788 h 10092"/>
              <a:gd name="T20" fmla="*/ 357065685 w 10569"/>
              <a:gd name="T21" fmla="*/ 164160932 h 10092"/>
              <a:gd name="T22" fmla="*/ 1012965140 w 10569"/>
              <a:gd name="T23" fmla="*/ 220119984 h 10092"/>
              <a:gd name="T24" fmla="*/ 1750099564 w 10569"/>
              <a:gd name="T25" fmla="*/ 306784830 h 10092"/>
              <a:gd name="T26" fmla="*/ 2097951320 w 10569"/>
              <a:gd name="T27" fmla="*/ 337490632 h 10092"/>
              <a:gd name="T28" fmla="*/ 2147483647 w 10569"/>
              <a:gd name="T29" fmla="*/ 371544855 h 10092"/>
              <a:gd name="T30" fmla="*/ 2147483647 w 10569"/>
              <a:gd name="T31" fmla="*/ 367936564 h 10092"/>
              <a:gd name="T32" fmla="*/ 2147483647 w 10569"/>
              <a:gd name="T33" fmla="*/ 337230696 h 10092"/>
              <a:gd name="T34" fmla="*/ 2147483647 w 10569"/>
              <a:gd name="T35" fmla="*/ 346435062 h 10092"/>
              <a:gd name="T36" fmla="*/ 2147483647 w 10569"/>
              <a:gd name="T37" fmla="*/ 347321125 h 10092"/>
              <a:gd name="T38" fmla="*/ 2147483647 w 10569"/>
              <a:gd name="T39" fmla="*/ 353615522 h 10092"/>
              <a:gd name="T40" fmla="*/ 2147483647 w 10569"/>
              <a:gd name="T41" fmla="*/ 369740943 h 10092"/>
              <a:gd name="T42" fmla="*/ 2147483647 w 10569"/>
              <a:gd name="T43" fmla="*/ 344411753 h 10092"/>
              <a:gd name="T44" fmla="*/ 2147483647 w 10569"/>
              <a:gd name="T45" fmla="*/ 359211597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1" name="Freeform 590"/>
          <p:cNvSpPr>
            <a:spLocks/>
          </p:cNvSpPr>
          <p:nvPr/>
        </p:nvSpPr>
        <p:spPr bwMode="auto">
          <a:xfrm>
            <a:off x="4606384" y="2578746"/>
            <a:ext cx="155301" cy="112010"/>
          </a:xfrm>
          <a:custGeom>
            <a:avLst/>
            <a:gdLst>
              <a:gd name="T0" fmla="*/ 2147483647 w 9980"/>
              <a:gd name="T1" fmla="*/ 0 h 10000"/>
              <a:gd name="T2" fmla="*/ 2147483647 w 9980"/>
              <a:gd name="T3" fmla="*/ 120347451 h 10000"/>
              <a:gd name="T4" fmla="*/ 2048295641 w 9980"/>
              <a:gd name="T5" fmla="*/ 174854502 h 10000"/>
              <a:gd name="T6" fmla="*/ 1295790420 w 9980"/>
              <a:gd name="T7" fmla="*/ 229369258 h 10000"/>
              <a:gd name="T8" fmla="*/ 794318046 w 9980"/>
              <a:gd name="T9" fmla="*/ 209556601 h 10000"/>
              <a:gd name="T10" fmla="*/ 543839063 w 9980"/>
              <a:gd name="T11" fmla="*/ 174854502 h 10000"/>
              <a:gd name="T12" fmla="*/ 292843180 w 9980"/>
              <a:gd name="T13" fmla="*/ 283793289 h 10000"/>
              <a:gd name="T14" fmla="*/ 41849789 w 9980"/>
              <a:gd name="T15" fmla="*/ 447321156 h 10000"/>
              <a:gd name="T16" fmla="*/ 11224449 w 9980"/>
              <a:gd name="T17" fmla="*/ 470376980 h 10000"/>
              <a:gd name="T18" fmla="*/ 159185930 w 9980"/>
              <a:gd name="T19" fmla="*/ 536612402 h 10000"/>
              <a:gd name="T20" fmla="*/ 838699122 w 9980"/>
              <a:gd name="T21" fmla="*/ 744424260 h 10000"/>
              <a:gd name="T22" fmla="*/ 1841683506 w 9980"/>
              <a:gd name="T23" fmla="*/ 792279756 h 10000"/>
              <a:gd name="T24" fmla="*/ 2147483647 w 9980"/>
              <a:gd name="T25" fmla="*/ 746169002 h 10000"/>
              <a:gd name="T26" fmla="*/ 2147483647 w 9980"/>
              <a:gd name="T27" fmla="*/ 678509460 h 10000"/>
              <a:gd name="T28" fmla="*/ 2147483647 w 9980"/>
              <a:gd name="T29" fmla="*/ 678509460 h 10000"/>
              <a:gd name="T30" fmla="*/ 2147483647 w 9980"/>
              <a:gd name="T31" fmla="*/ 610766908 h 10000"/>
              <a:gd name="T32" fmla="*/ 2147483647 w 9980"/>
              <a:gd name="T33" fmla="*/ 392815010 h 10000"/>
              <a:gd name="T34" fmla="*/ 2147483647 w 9980"/>
              <a:gd name="T35" fmla="*/ 120347451 h 10000"/>
              <a:gd name="T36" fmla="*/ 2147483647 w 9980"/>
              <a:gd name="T37" fmla="*/ 9902428 h 10000"/>
              <a:gd name="T38" fmla="*/ 2147483647 w 9980"/>
              <a:gd name="T39" fmla="*/ 26306802 h 10000"/>
              <a:gd name="T40" fmla="*/ 2147483647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2" name="Freeform 591"/>
          <p:cNvSpPr>
            <a:spLocks/>
          </p:cNvSpPr>
          <p:nvPr/>
        </p:nvSpPr>
        <p:spPr bwMode="auto">
          <a:xfrm>
            <a:off x="4611740" y="2532076"/>
            <a:ext cx="149945" cy="82140"/>
          </a:xfrm>
          <a:custGeom>
            <a:avLst/>
            <a:gdLst>
              <a:gd name="T0" fmla="*/ 2147483647 w 10000"/>
              <a:gd name="T1" fmla="*/ 11717197 h 9595"/>
              <a:gd name="T2" fmla="*/ 2117831042 w 10000"/>
              <a:gd name="T3" fmla="*/ 1864984 h 9595"/>
              <a:gd name="T4" fmla="*/ 1670018673 w 10000"/>
              <a:gd name="T5" fmla="*/ 1985706 h 9595"/>
              <a:gd name="T6" fmla="*/ 1192608324 w 10000"/>
              <a:gd name="T7" fmla="*/ 11717197 h 9595"/>
              <a:gd name="T8" fmla="*/ 954346452 w 10000"/>
              <a:gd name="T9" fmla="*/ 56295023 h 9595"/>
              <a:gd name="T10" fmla="*/ 0 w 10000"/>
              <a:gd name="T11" fmla="*/ 100895271 h 9595"/>
              <a:gd name="T12" fmla="*/ 238705181 w 10000"/>
              <a:gd name="T13" fmla="*/ 145472777 h 9595"/>
              <a:gd name="T14" fmla="*/ 413599734 w 10000"/>
              <a:gd name="T15" fmla="*/ 172255509 h 9595"/>
              <a:gd name="T16" fmla="*/ 852527046 w 10000"/>
              <a:gd name="T17" fmla="*/ 192499706 h 9595"/>
              <a:gd name="T18" fmla="*/ 1872358309 w 10000"/>
              <a:gd name="T19" fmla="*/ 165736637 h 9595"/>
              <a:gd name="T20" fmla="*/ 2147483647 w 10000"/>
              <a:gd name="T21" fmla="*/ 153539079 h 9595"/>
              <a:gd name="T22" fmla="*/ 2147483647 w 10000"/>
              <a:gd name="T23" fmla="*/ 109902201 h 9595"/>
              <a:gd name="T24" fmla="*/ 2147483647 w 10000"/>
              <a:gd name="T25" fmla="*/ 118909553 h 9595"/>
              <a:gd name="T26" fmla="*/ 2147483647 w 10000"/>
              <a:gd name="T27" fmla="*/ 99771804 h 9595"/>
              <a:gd name="T28" fmla="*/ 2147483647 w 10000"/>
              <a:gd name="T29" fmla="*/ 78603679 h 9595"/>
              <a:gd name="T30" fmla="*/ 2147483647 w 10000"/>
              <a:gd name="T31" fmla="*/ 43215616 h 9595"/>
              <a:gd name="T32" fmla="*/ 2147483647 w 10000"/>
              <a:gd name="T33" fmla="*/ 24356051 h 9595"/>
              <a:gd name="T34" fmla="*/ 2147483647 w 10000"/>
              <a:gd name="T35" fmla="*/ 11717197 h 9595"/>
              <a:gd name="T36" fmla="*/ 2147483647 w 10000"/>
              <a:gd name="T37" fmla="*/ 11717197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3" name="Freeform 592"/>
          <p:cNvSpPr>
            <a:spLocks/>
          </p:cNvSpPr>
          <p:nvPr/>
        </p:nvSpPr>
        <p:spPr bwMode="auto">
          <a:xfrm>
            <a:off x="4779535" y="2744893"/>
            <a:ext cx="205281" cy="166148"/>
          </a:xfrm>
          <a:custGeom>
            <a:avLst/>
            <a:gdLst>
              <a:gd name="T0" fmla="*/ 2147483647 w 10000"/>
              <a:gd name="T1" fmla="*/ 293810106 h 10000"/>
              <a:gd name="T2" fmla="*/ 1846282842 w 10000"/>
              <a:gd name="T3" fmla="*/ 293810106 h 10000"/>
              <a:gd name="T4" fmla="*/ 0 w 10000"/>
              <a:gd name="T5" fmla="*/ 0 h 10000"/>
              <a:gd name="T6" fmla="*/ 0 w 10000"/>
              <a:gd name="T7" fmla="*/ 587019553 h 10000"/>
              <a:gd name="T8" fmla="*/ 924200281 w 10000"/>
              <a:gd name="T9" fmla="*/ 1468447271 h 10000"/>
              <a:gd name="T10" fmla="*/ 1379187541 w 10000"/>
              <a:gd name="T11" fmla="*/ 2147483647 h 10000"/>
              <a:gd name="T12" fmla="*/ 924200281 w 10000"/>
              <a:gd name="T13" fmla="*/ 2147483647 h 10000"/>
              <a:gd name="T14" fmla="*/ 1846282842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1761659502 h 10000"/>
              <a:gd name="T42" fmla="*/ 2147483647 w 10000"/>
              <a:gd name="T43" fmla="*/ 587019553 h 10000"/>
              <a:gd name="T44" fmla="*/ 2147483647 w 10000"/>
              <a:gd name="T45" fmla="*/ 0 h 10000"/>
              <a:gd name="T46" fmla="*/ 2147483647 w 10000"/>
              <a:gd name="T47" fmla="*/ 293810106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4" name="Freeform 593"/>
          <p:cNvSpPr>
            <a:spLocks/>
          </p:cNvSpPr>
          <p:nvPr/>
        </p:nvSpPr>
        <p:spPr bwMode="auto">
          <a:xfrm>
            <a:off x="4322560" y="2610482"/>
            <a:ext cx="128524" cy="76540"/>
          </a:xfrm>
          <a:custGeom>
            <a:avLst/>
            <a:gdLst>
              <a:gd name="T0" fmla="*/ 1523412940 w 10000"/>
              <a:gd name="T1" fmla="*/ 20703172 h 11466"/>
              <a:gd name="T2" fmla="*/ 1384973249 w 10000"/>
              <a:gd name="T3" fmla="*/ 13260037 h 11466"/>
              <a:gd name="T4" fmla="*/ 1107889269 w 10000"/>
              <a:gd name="T5" fmla="*/ 5816929 h 11466"/>
              <a:gd name="T6" fmla="*/ 705952907 w 10000"/>
              <a:gd name="T7" fmla="*/ 11598732 h 11466"/>
              <a:gd name="T8" fmla="*/ 629180878 w 10000"/>
              <a:gd name="T9" fmla="*/ 0 h 11466"/>
              <a:gd name="T10" fmla="*/ 415505657 w 10000"/>
              <a:gd name="T11" fmla="*/ 11182239 h 11466"/>
              <a:gd name="T12" fmla="*/ 0 w 10000"/>
              <a:gd name="T13" fmla="*/ 35589387 h 11466"/>
              <a:gd name="T14" fmla="*/ 0 w 10000"/>
              <a:gd name="T15" fmla="*/ 50474506 h 11466"/>
              <a:gd name="T16" fmla="*/ 277065955 w 10000"/>
              <a:gd name="T17" fmla="*/ 50474506 h 11466"/>
              <a:gd name="T18" fmla="*/ 408729233 w 10000"/>
              <a:gd name="T19" fmla="*/ 68272305 h 11466"/>
              <a:gd name="T20" fmla="*/ 553945349 w 10000"/>
              <a:gd name="T21" fmla="*/ 65360750 h 11466"/>
              <a:gd name="T22" fmla="*/ 860112323 w 10000"/>
              <a:gd name="T23" fmla="*/ 53797304 h 11466"/>
              <a:gd name="T24" fmla="*/ 1019100903 w 10000"/>
              <a:gd name="T25" fmla="*/ 60412870 h 11466"/>
              <a:gd name="T26" fmla="*/ 1523412940 w 10000"/>
              <a:gd name="T27" fmla="*/ 50474506 h 11466"/>
              <a:gd name="T28" fmla="*/ 1800478906 w 10000"/>
              <a:gd name="T29" fmla="*/ 43031399 h 11466"/>
              <a:gd name="T30" fmla="*/ 1938918597 w 10000"/>
              <a:gd name="T31" fmla="*/ 43031399 h 11466"/>
              <a:gd name="T32" fmla="*/ 1800478906 w 10000"/>
              <a:gd name="T33" fmla="*/ 35589387 h 11466"/>
              <a:gd name="T34" fmla="*/ 1523412940 w 10000"/>
              <a:gd name="T35" fmla="*/ 20703172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5" name="Freeform 594"/>
          <p:cNvSpPr>
            <a:spLocks/>
          </p:cNvSpPr>
          <p:nvPr/>
        </p:nvSpPr>
        <p:spPr bwMode="auto">
          <a:xfrm>
            <a:off x="4258298" y="2438734"/>
            <a:ext cx="80327" cy="87741"/>
          </a:xfrm>
          <a:custGeom>
            <a:avLst/>
            <a:gdLst>
              <a:gd name="T0" fmla="*/ 43091458 w 10056"/>
              <a:gd name="T1" fmla="*/ 105833347 h 10000"/>
              <a:gd name="T2" fmla="*/ 60516545 w 10056"/>
              <a:gd name="T3" fmla="*/ 148181948 h 10000"/>
              <a:gd name="T4" fmla="*/ 95382098 w 10056"/>
              <a:gd name="T5" fmla="*/ 169343381 h 10000"/>
              <a:gd name="T6" fmla="*/ 127165973 w 10056"/>
              <a:gd name="T7" fmla="*/ 196710131 h 10000"/>
              <a:gd name="T8" fmla="*/ 159904912 w 10056"/>
              <a:gd name="T9" fmla="*/ 231533339 h 10000"/>
              <a:gd name="T10" fmla="*/ 180375846 w 10056"/>
              <a:gd name="T11" fmla="*/ 174299266 h 10000"/>
              <a:gd name="T12" fmla="*/ 168237950 w 10056"/>
              <a:gd name="T13" fmla="*/ 131951061 h 10000"/>
              <a:gd name="T14" fmla="*/ 181386826 w 10056"/>
              <a:gd name="T15" fmla="*/ 75990916 h 10000"/>
              <a:gd name="T16" fmla="*/ 155827284 w 10056"/>
              <a:gd name="T17" fmla="*/ 54825744 h 10000"/>
              <a:gd name="T18" fmla="*/ 130232265 w 10056"/>
              <a:gd name="T19" fmla="*/ 42323709 h 10000"/>
              <a:gd name="T20" fmla="*/ 95382098 w 10056"/>
              <a:gd name="T21" fmla="*/ 21161829 h 10000"/>
              <a:gd name="T22" fmla="*/ 60516545 w 10056"/>
              <a:gd name="T23" fmla="*/ 21161829 h 10000"/>
              <a:gd name="T24" fmla="*/ 43091458 w 10056"/>
              <a:gd name="T25" fmla="*/ 0 h 10000"/>
              <a:gd name="T26" fmla="*/ 8243820 w 10056"/>
              <a:gd name="T27" fmla="*/ 21161829 h 10000"/>
              <a:gd name="T28" fmla="*/ 0 w 10056"/>
              <a:gd name="T29" fmla="*/ 22481897 h 10000"/>
              <a:gd name="T30" fmla="*/ 16414107 w 10056"/>
              <a:gd name="T31" fmla="*/ 79716022 h 10000"/>
              <a:gd name="T32" fmla="*/ 43091458 w 10056"/>
              <a:gd name="T33" fmla="*/ 105833347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6" name="Freeform 595"/>
          <p:cNvSpPr>
            <a:spLocks/>
          </p:cNvSpPr>
          <p:nvPr/>
        </p:nvSpPr>
        <p:spPr bwMode="auto">
          <a:xfrm rot="21133526">
            <a:off x="4518916" y="2645952"/>
            <a:ext cx="99964" cy="56005"/>
          </a:xfrm>
          <a:custGeom>
            <a:avLst/>
            <a:gdLst>
              <a:gd name="T0" fmla="*/ 0 w 1912593"/>
              <a:gd name="T1" fmla="*/ 0 h 1229193"/>
              <a:gd name="T2" fmla="*/ 0 w 1912593"/>
              <a:gd name="T3" fmla="*/ 0 h 1229193"/>
              <a:gd name="T4" fmla="*/ 0 w 1912593"/>
              <a:gd name="T5" fmla="*/ 0 h 1229193"/>
              <a:gd name="T6" fmla="*/ 0 w 1912593"/>
              <a:gd name="T7" fmla="*/ 0 h 1229193"/>
              <a:gd name="T8" fmla="*/ 0 w 1912593"/>
              <a:gd name="T9" fmla="*/ 0 h 1229193"/>
              <a:gd name="T10" fmla="*/ 0 w 1912593"/>
              <a:gd name="T11" fmla="*/ 0 h 1229193"/>
              <a:gd name="T12" fmla="*/ 0 w 1912593"/>
              <a:gd name="T13" fmla="*/ 0 h 1229193"/>
              <a:gd name="T14" fmla="*/ 0 w 1912593"/>
              <a:gd name="T15" fmla="*/ 0 h 1229193"/>
              <a:gd name="T16" fmla="*/ 0 w 1912593"/>
              <a:gd name="T17" fmla="*/ 0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7" name="Freeform 596"/>
          <p:cNvSpPr>
            <a:spLocks/>
          </p:cNvSpPr>
          <p:nvPr/>
        </p:nvSpPr>
        <p:spPr bwMode="auto">
          <a:xfrm>
            <a:off x="4524271" y="2657153"/>
            <a:ext cx="160655" cy="175482"/>
          </a:xfrm>
          <a:custGeom>
            <a:avLst/>
            <a:gdLst>
              <a:gd name="T0" fmla="*/ 0 w 3644175"/>
              <a:gd name="T1" fmla="*/ 0 h 3780713"/>
              <a:gd name="T2" fmla="*/ 0 w 3644175"/>
              <a:gd name="T3" fmla="*/ 0 h 3780713"/>
              <a:gd name="T4" fmla="*/ 0 w 3644175"/>
              <a:gd name="T5" fmla="*/ 0 h 3780713"/>
              <a:gd name="T6" fmla="*/ 0 w 3644175"/>
              <a:gd name="T7" fmla="*/ 0 h 3780713"/>
              <a:gd name="T8" fmla="*/ 0 w 3644175"/>
              <a:gd name="T9" fmla="*/ 0 h 3780713"/>
              <a:gd name="T10" fmla="*/ 0 w 3644175"/>
              <a:gd name="T11" fmla="*/ 0 h 3780713"/>
              <a:gd name="T12" fmla="*/ 0 w 3644175"/>
              <a:gd name="T13" fmla="*/ 0 h 3780713"/>
              <a:gd name="T14" fmla="*/ 0 w 3644175"/>
              <a:gd name="T15" fmla="*/ 0 h 3780713"/>
              <a:gd name="T16" fmla="*/ 0 w 3644175"/>
              <a:gd name="T17" fmla="*/ 0 h 3780713"/>
              <a:gd name="T18" fmla="*/ 0 w 3644175"/>
              <a:gd name="T19" fmla="*/ 0 h 3780713"/>
              <a:gd name="T20" fmla="*/ 0 w 3644175"/>
              <a:gd name="T21" fmla="*/ 0 h 3780713"/>
              <a:gd name="T22" fmla="*/ 0 w 3644175"/>
              <a:gd name="T23" fmla="*/ 0 h 3780713"/>
              <a:gd name="T24" fmla="*/ 0 w 3644175"/>
              <a:gd name="T25" fmla="*/ 0 h 3780713"/>
              <a:gd name="T26" fmla="*/ 0 w 3644175"/>
              <a:gd name="T27" fmla="*/ 0 h 3780713"/>
              <a:gd name="T28" fmla="*/ 0 w 3644175"/>
              <a:gd name="T29" fmla="*/ 0 h 3780713"/>
              <a:gd name="T30" fmla="*/ 0 w 3644175"/>
              <a:gd name="T31" fmla="*/ 0 h 3780713"/>
              <a:gd name="T32" fmla="*/ 0 w 3644175"/>
              <a:gd name="T33" fmla="*/ 0 h 3780713"/>
              <a:gd name="T34" fmla="*/ 0 w 3644175"/>
              <a:gd name="T35" fmla="*/ 0 h 3780713"/>
              <a:gd name="T36" fmla="*/ 0 w 3644175"/>
              <a:gd name="T37" fmla="*/ 0 h 3780713"/>
              <a:gd name="T38" fmla="*/ 0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8" name="Freeform 597"/>
          <p:cNvSpPr>
            <a:spLocks/>
          </p:cNvSpPr>
          <p:nvPr/>
        </p:nvSpPr>
        <p:spPr bwMode="auto">
          <a:xfrm>
            <a:off x="4590319" y="2718758"/>
            <a:ext cx="110674" cy="115743"/>
          </a:xfrm>
          <a:custGeom>
            <a:avLst/>
            <a:gdLst>
              <a:gd name="T0" fmla="*/ 0 w 2398426"/>
              <a:gd name="T1" fmla="*/ 0 h 2488994"/>
              <a:gd name="T2" fmla="*/ 0 w 2398426"/>
              <a:gd name="T3" fmla="*/ 0 h 2488994"/>
              <a:gd name="T4" fmla="*/ 0 w 2398426"/>
              <a:gd name="T5" fmla="*/ 0 h 2488994"/>
              <a:gd name="T6" fmla="*/ 0 w 2398426"/>
              <a:gd name="T7" fmla="*/ 0 h 2488994"/>
              <a:gd name="T8" fmla="*/ 0 w 2398426"/>
              <a:gd name="T9" fmla="*/ 0 h 2488994"/>
              <a:gd name="T10" fmla="*/ 0 w 2398426"/>
              <a:gd name="T11" fmla="*/ 0 h 2488994"/>
              <a:gd name="T12" fmla="*/ 0 w 2398426"/>
              <a:gd name="T13" fmla="*/ 0 h 2488994"/>
              <a:gd name="T14" fmla="*/ 0 w 2398426"/>
              <a:gd name="T15" fmla="*/ 0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9" name="Freeform 598"/>
          <p:cNvSpPr>
            <a:spLocks/>
          </p:cNvSpPr>
          <p:nvPr/>
        </p:nvSpPr>
        <p:spPr bwMode="auto">
          <a:xfrm rot="286500">
            <a:off x="4670646" y="2789698"/>
            <a:ext cx="49981" cy="69073"/>
          </a:xfrm>
          <a:custGeom>
            <a:avLst/>
            <a:gdLst>
              <a:gd name="T0" fmla="*/ 0 w 1259245"/>
              <a:gd name="T1" fmla="*/ 0 h 1506961"/>
              <a:gd name="T2" fmla="*/ 0 w 1259245"/>
              <a:gd name="T3" fmla="*/ 0 h 1506961"/>
              <a:gd name="T4" fmla="*/ 0 w 1259245"/>
              <a:gd name="T5" fmla="*/ 0 h 1506961"/>
              <a:gd name="T6" fmla="*/ 0 w 1259245"/>
              <a:gd name="T7" fmla="*/ 0 h 1506961"/>
              <a:gd name="T8" fmla="*/ 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0" name="Freeform 599"/>
          <p:cNvSpPr>
            <a:spLocks/>
          </p:cNvSpPr>
          <p:nvPr/>
        </p:nvSpPr>
        <p:spPr bwMode="auto">
          <a:xfrm>
            <a:off x="4672431" y="2670220"/>
            <a:ext cx="80327" cy="67206"/>
          </a:xfrm>
          <a:custGeom>
            <a:avLst/>
            <a:gdLst>
              <a:gd name="T0" fmla="*/ 0 w 1678899"/>
              <a:gd name="T1" fmla="*/ 0 h 1259174"/>
              <a:gd name="T2" fmla="*/ 0 w 1678899"/>
              <a:gd name="T3" fmla="*/ 0 h 1259174"/>
              <a:gd name="T4" fmla="*/ 0 w 1678899"/>
              <a:gd name="T5" fmla="*/ 0 h 1259174"/>
              <a:gd name="T6" fmla="*/ 0 w 1678899"/>
              <a:gd name="T7" fmla="*/ 0 h 1259174"/>
              <a:gd name="T8" fmla="*/ 0 w 1678899"/>
              <a:gd name="T9" fmla="*/ 0 h 1259174"/>
              <a:gd name="T10" fmla="*/ 0 w 1678899"/>
              <a:gd name="T11" fmla="*/ 0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1" name="Freeform 600"/>
          <p:cNvSpPr>
            <a:spLocks/>
          </p:cNvSpPr>
          <p:nvPr/>
        </p:nvSpPr>
        <p:spPr bwMode="auto">
          <a:xfrm>
            <a:off x="4686712" y="2731826"/>
            <a:ext cx="112458" cy="113876"/>
          </a:xfrm>
          <a:custGeom>
            <a:avLst/>
            <a:gdLst>
              <a:gd name="T0" fmla="*/ 0 w 2578308"/>
              <a:gd name="T1" fmla="*/ 0 h 2368446"/>
              <a:gd name="T2" fmla="*/ 0 w 2578308"/>
              <a:gd name="T3" fmla="*/ 0 h 2368446"/>
              <a:gd name="T4" fmla="*/ 0 w 2578308"/>
              <a:gd name="T5" fmla="*/ 0 h 2368446"/>
              <a:gd name="T6" fmla="*/ 0 w 2578308"/>
              <a:gd name="T7" fmla="*/ 0 h 2368446"/>
              <a:gd name="T8" fmla="*/ 0 w 2578308"/>
              <a:gd name="T9" fmla="*/ 0 h 2368446"/>
              <a:gd name="T10" fmla="*/ 0 w 2578308"/>
              <a:gd name="T11" fmla="*/ 0 h 2368446"/>
              <a:gd name="T12" fmla="*/ 0 w 2578308"/>
              <a:gd name="T13" fmla="*/ 0 h 2368446"/>
              <a:gd name="T14" fmla="*/ 0 w 2578308"/>
              <a:gd name="T15" fmla="*/ 0 h 2368446"/>
              <a:gd name="T16" fmla="*/ 0 w 2578308"/>
              <a:gd name="T17" fmla="*/ 0 h 2368446"/>
              <a:gd name="T18" fmla="*/ 0 w 2578308"/>
              <a:gd name="T19" fmla="*/ 0 h 2368446"/>
              <a:gd name="T20" fmla="*/ 0 w 2578308"/>
              <a:gd name="T21" fmla="*/ 0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2" name="Freeform 601"/>
          <p:cNvSpPr>
            <a:spLocks/>
          </p:cNvSpPr>
          <p:nvPr/>
        </p:nvSpPr>
        <p:spPr bwMode="auto">
          <a:xfrm>
            <a:off x="4717057" y="2802765"/>
            <a:ext cx="44627" cy="57871"/>
          </a:xfrm>
          <a:custGeom>
            <a:avLst/>
            <a:gdLst>
              <a:gd name="T0" fmla="*/ 0 w 1097536"/>
              <a:gd name="T1" fmla="*/ 0 h 1184223"/>
              <a:gd name="T2" fmla="*/ 0 w 1097536"/>
              <a:gd name="T3" fmla="*/ 0 h 1184223"/>
              <a:gd name="T4" fmla="*/ 0 w 1097536"/>
              <a:gd name="T5" fmla="*/ 0 h 1184223"/>
              <a:gd name="T6" fmla="*/ 0 w 1097536"/>
              <a:gd name="T7" fmla="*/ 0 h 1184223"/>
              <a:gd name="T8" fmla="*/ 0 w 1097536"/>
              <a:gd name="T9" fmla="*/ 0 h 1184223"/>
              <a:gd name="T10" fmla="*/ 0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3" name="Freeform 602"/>
          <p:cNvSpPr>
            <a:spLocks/>
          </p:cNvSpPr>
          <p:nvPr/>
        </p:nvSpPr>
        <p:spPr bwMode="auto">
          <a:xfrm>
            <a:off x="4736693" y="2834501"/>
            <a:ext cx="73187" cy="70939"/>
          </a:xfrm>
          <a:custGeom>
            <a:avLst/>
            <a:gdLst>
              <a:gd name="T0" fmla="*/ 0 w 1852882"/>
              <a:gd name="T1" fmla="*/ 0 h 1521018"/>
              <a:gd name="T2" fmla="*/ 0 w 1852882"/>
              <a:gd name="T3" fmla="*/ 0 h 1521018"/>
              <a:gd name="T4" fmla="*/ 0 w 1852882"/>
              <a:gd name="T5" fmla="*/ 0 h 1521018"/>
              <a:gd name="T6" fmla="*/ 0 w 1852882"/>
              <a:gd name="T7" fmla="*/ 0 h 1521018"/>
              <a:gd name="T8" fmla="*/ 0 w 1852882"/>
              <a:gd name="T9" fmla="*/ 0 h 1521018"/>
              <a:gd name="T10" fmla="*/ 0 w 1852882"/>
              <a:gd name="T11" fmla="*/ 0 h 1521018"/>
              <a:gd name="T12" fmla="*/ 0 w 1852882"/>
              <a:gd name="T13" fmla="*/ 0 h 1521018"/>
              <a:gd name="T14" fmla="*/ 0 w 1852882"/>
              <a:gd name="T15" fmla="*/ 0 h 1521018"/>
              <a:gd name="T16" fmla="*/ 0 w 1852882"/>
              <a:gd name="T17" fmla="*/ 0 h 1521018"/>
              <a:gd name="T18" fmla="*/ 0 w 1852882"/>
              <a:gd name="T19" fmla="*/ 0 h 1521018"/>
              <a:gd name="T20" fmla="*/ 0 w 1852882"/>
              <a:gd name="T21" fmla="*/ 0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4" name="Freeform 603"/>
          <p:cNvSpPr>
            <a:spLocks/>
          </p:cNvSpPr>
          <p:nvPr/>
        </p:nvSpPr>
        <p:spPr bwMode="auto">
          <a:xfrm>
            <a:off x="4692067" y="2823300"/>
            <a:ext cx="60692" cy="128812"/>
          </a:xfrm>
          <a:custGeom>
            <a:avLst/>
            <a:gdLst>
              <a:gd name="T0" fmla="*/ 0 w 444747"/>
              <a:gd name="T1" fmla="*/ 6 h 900169"/>
              <a:gd name="T2" fmla="*/ 3 w 444747"/>
              <a:gd name="T3" fmla="*/ 8 h 900169"/>
              <a:gd name="T4" fmla="*/ 3 w 444747"/>
              <a:gd name="T5" fmla="*/ 19 h 900169"/>
              <a:gd name="T6" fmla="*/ 7 w 444747"/>
              <a:gd name="T7" fmla="*/ 24 h 900169"/>
              <a:gd name="T8" fmla="*/ 8 w 444747"/>
              <a:gd name="T9" fmla="*/ 22 h 900169"/>
              <a:gd name="T10" fmla="*/ 10 w 444747"/>
              <a:gd name="T11" fmla="*/ 18 h 900169"/>
              <a:gd name="T12" fmla="*/ 9 w 444747"/>
              <a:gd name="T13" fmla="*/ 16 h 900169"/>
              <a:gd name="T14" fmla="*/ 12 w 444747"/>
              <a:gd name="T15" fmla="*/ 15 h 900169"/>
              <a:gd name="T16" fmla="*/ 8 w 444747"/>
              <a:gd name="T17" fmla="*/ 13 h 900169"/>
              <a:gd name="T18" fmla="*/ 8 w 444747"/>
              <a:gd name="T19" fmla="*/ 7 h 900169"/>
              <a:gd name="T20" fmla="*/ 5 w 444747"/>
              <a:gd name="T21" fmla="*/ 0 h 900169"/>
              <a:gd name="T22" fmla="*/ 0 w 444747"/>
              <a:gd name="T23" fmla="*/ 6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5" name="Freeform 604"/>
          <p:cNvSpPr>
            <a:spLocks/>
          </p:cNvSpPr>
          <p:nvPr/>
        </p:nvSpPr>
        <p:spPr bwMode="auto">
          <a:xfrm>
            <a:off x="3829884" y="2252051"/>
            <a:ext cx="123168" cy="192283"/>
          </a:xfrm>
          <a:custGeom>
            <a:avLst/>
            <a:gdLst>
              <a:gd name="T0" fmla="*/ 2147483647 w 84"/>
              <a:gd name="T1" fmla="*/ 2147483647 h 126"/>
              <a:gd name="T2" fmla="*/ 0 w 84"/>
              <a:gd name="T3" fmla="*/ 2147483647 h 126"/>
              <a:gd name="T4" fmla="*/ 0 w 84"/>
              <a:gd name="T5" fmla="*/ 2147483647 h 126"/>
              <a:gd name="T6" fmla="*/ 2147483647 w 84"/>
              <a:gd name="T7" fmla="*/ 2147483647 h 126"/>
              <a:gd name="T8" fmla="*/ 2147483647 w 84"/>
              <a:gd name="T9" fmla="*/ 2147483647 h 126"/>
              <a:gd name="T10" fmla="*/ 2147483647 w 84"/>
              <a:gd name="T11" fmla="*/ 2147483647 h 126"/>
              <a:gd name="T12" fmla="*/ 2147483647 w 84"/>
              <a:gd name="T13" fmla="*/ 2147483647 h 126"/>
              <a:gd name="T14" fmla="*/ 2147483647 w 84"/>
              <a:gd name="T15" fmla="*/ 2147483647 h 126"/>
              <a:gd name="T16" fmla="*/ 2147483647 w 84"/>
              <a:gd name="T17" fmla="*/ 2147483647 h 126"/>
              <a:gd name="T18" fmla="*/ 2147483647 w 84"/>
              <a:gd name="T19" fmla="*/ 2147483647 h 126"/>
              <a:gd name="T20" fmla="*/ 2147483647 w 84"/>
              <a:gd name="T21" fmla="*/ 2147483647 h 126"/>
              <a:gd name="T22" fmla="*/ 2147483647 w 84"/>
              <a:gd name="T23" fmla="*/ 0 h 126"/>
              <a:gd name="T24" fmla="*/ 2147483647 w 84"/>
              <a:gd name="T25" fmla="*/ 2147483647 h 126"/>
              <a:gd name="T26" fmla="*/ 2147483647 w 84"/>
              <a:gd name="T27" fmla="*/ 2147483647 h 126"/>
              <a:gd name="T28" fmla="*/ 2147483647 w 84"/>
              <a:gd name="T29" fmla="*/ 2147483647 h 126"/>
              <a:gd name="T30" fmla="*/ 2147483647 w 84"/>
              <a:gd name="T31" fmla="*/ 2147483647 h 126"/>
              <a:gd name="T32" fmla="*/ 2147483647 w 84"/>
              <a:gd name="T33" fmla="*/ 2147483647 h 126"/>
              <a:gd name="T34" fmla="*/ 2147483647 w 84"/>
              <a:gd name="T35" fmla="*/ 2147483647 h 126"/>
              <a:gd name="T36" fmla="*/ 2147483647 w 84"/>
              <a:gd name="T37" fmla="*/ 2147483647 h 126"/>
              <a:gd name="T38" fmla="*/ 2147483647 w 84"/>
              <a:gd name="T39" fmla="*/ 2147483647 h 126"/>
              <a:gd name="T40" fmla="*/ 2147483647 w 84"/>
              <a:gd name="T41" fmla="*/ 2147483647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6" name="Freeform 605"/>
          <p:cNvSpPr>
            <a:spLocks/>
          </p:cNvSpPr>
          <p:nvPr/>
        </p:nvSpPr>
        <p:spPr bwMode="auto">
          <a:xfrm>
            <a:off x="5604231" y="682052"/>
            <a:ext cx="490890" cy="655256"/>
          </a:xfrm>
          <a:custGeom>
            <a:avLst/>
            <a:gdLst>
              <a:gd name="T0" fmla="*/ 2147483647 w 336"/>
              <a:gd name="T1" fmla="*/ 2147483647 h 427"/>
              <a:gd name="T2" fmla="*/ 2147483647 w 336"/>
              <a:gd name="T3" fmla="*/ 2147483647 h 427"/>
              <a:gd name="T4" fmla="*/ 2147483647 w 336"/>
              <a:gd name="T5" fmla="*/ 2147483647 h 427"/>
              <a:gd name="T6" fmla="*/ 2147483647 w 336"/>
              <a:gd name="T7" fmla="*/ 2147483647 h 427"/>
              <a:gd name="T8" fmla="*/ 2147483647 w 336"/>
              <a:gd name="T9" fmla="*/ 2147483647 h 427"/>
              <a:gd name="T10" fmla="*/ 2147483647 w 336"/>
              <a:gd name="T11" fmla="*/ 2147483647 h 427"/>
              <a:gd name="T12" fmla="*/ 2147483647 w 336"/>
              <a:gd name="T13" fmla="*/ 2147483647 h 427"/>
              <a:gd name="T14" fmla="*/ 2147483647 w 336"/>
              <a:gd name="T15" fmla="*/ 2147483647 h 427"/>
              <a:gd name="T16" fmla="*/ 2147483647 w 336"/>
              <a:gd name="T17" fmla="*/ 2147483647 h 427"/>
              <a:gd name="T18" fmla="*/ 2147483647 w 336"/>
              <a:gd name="T19" fmla="*/ 2147483647 h 427"/>
              <a:gd name="T20" fmla="*/ 2147483647 w 336"/>
              <a:gd name="T21" fmla="*/ 2147483647 h 427"/>
              <a:gd name="T22" fmla="*/ 2147483647 w 336"/>
              <a:gd name="T23" fmla="*/ 0 h 427"/>
              <a:gd name="T24" fmla="*/ 2147483647 w 336"/>
              <a:gd name="T25" fmla="*/ 2147483647 h 427"/>
              <a:gd name="T26" fmla="*/ 2147483647 w 336"/>
              <a:gd name="T27" fmla="*/ 2147483647 h 427"/>
              <a:gd name="T28" fmla="*/ 2147483647 w 336"/>
              <a:gd name="T29" fmla="*/ 2147483647 h 427"/>
              <a:gd name="T30" fmla="*/ 2147483647 w 336"/>
              <a:gd name="T31" fmla="*/ 2147483647 h 427"/>
              <a:gd name="T32" fmla="*/ 2147483647 w 336"/>
              <a:gd name="T33" fmla="*/ 2147483647 h 427"/>
              <a:gd name="T34" fmla="*/ 2147483647 w 336"/>
              <a:gd name="T35" fmla="*/ 2147483647 h 427"/>
              <a:gd name="T36" fmla="*/ 2147483647 w 336"/>
              <a:gd name="T37" fmla="*/ 2147483647 h 427"/>
              <a:gd name="T38" fmla="*/ 2147483647 w 336"/>
              <a:gd name="T39" fmla="*/ 2147483647 h 427"/>
              <a:gd name="T40" fmla="*/ 2147483647 w 336"/>
              <a:gd name="T41" fmla="*/ 2147483647 h 427"/>
              <a:gd name="T42" fmla="*/ 2147483647 w 336"/>
              <a:gd name="T43" fmla="*/ 2147483647 h 427"/>
              <a:gd name="T44" fmla="*/ 2147483647 w 336"/>
              <a:gd name="T45" fmla="*/ 2147483647 h 427"/>
              <a:gd name="T46" fmla="*/ 2147483647 w 336"/>
              <a:gd name="T47" fmla="*/ 2147483647 h 427"/>
              <a:gd name="T48" fmla="*/ 2147483647 w 336"/>
              <a:gd name="T49" fmla="*/ 2147483647 h 427"/>
              <a:gd name="T50" fmla="*/ 2147483647 w 336"/>
              <a:gd name="T51" fmla="*/ 2147483647 h 427"/>
              <a:gd name="T52" fmla="*/ 2147483647 w 336"/>
              <a:gd name="T53" fmla="*/ 2147483647 h 427"/>
              <a:gd name="T54" fmla="*/ 0 w 336"/>
              <a:gd name="T55" fmla="*/ 2147483647 h 427"/>
              <a:gd name="T56" fmla="*/ 2147483647 w 336"/>
              <a:gd name="T57" fmla="*/ 2147483647 h 427"/>
              <a:gd name="T58" fmla="*/ 2147483647 w 336"/>
              <a:gd name="T59" fmla="*/ 2147483647 h 427"/>
              <a:gd name="T60" fmla="*/ 2147483647 w 336"/>
              <a:gd name="T61" fmla="*/ 2147483647 h 427"/>
              <a:gd name="T62" fmla="*/ 2147483647 w 336"/>
              <a:gd name="T63" fmla="*/ 2147483647 h 427"/>
              <a:gd name="T64" fmla="*/ 2147483647 w 336"/>
              <a:gd name="T65" fmla="*/ 2147483647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7" name="Freeform 606"/>
          <p:cNvSpPr>
            <a:spLocks/>
          </p:cNvSpPr>
          <p:nvPr/>
        </p:nvSpPr>
        <p:spPr bwMode="auto">
          <a:xfrm>
            <a:off x="5313267" y="4537046"/>
            <a:ext cx="187432" cy="406968"/>
          </a:xfrm>
          <a:custGeom>
            <a:avLst/>
            <a:gdLst>
              <a:gd name="T0" fmla="*/ 2147483647 w 126"/>
              <a:gd name="T1" fmla="*/ 2147483647 h 265"/>
              <a:gd name="T2" fmla="*/ 0 w 126"/>
              <a:gd name="T3" fmla="*/ 2147483647 h 265"/>
              <a:gd name="T4" fmla="*/ 2147483647 w 126"/>
              <a:gd name="T5" fmla="*/ 2147483647 h 265"/>
              <a:gd name="T6" fmla="*/ 2147483647 w 126"/>
              <a:gd name="T7" fmla="*/ 2147483647 h 265"/>
              <a:gd name="T8" fmla="*/ 2147483647 w 126"/>
              <a:gd name="T9" fmla="*/ 2147483647 h 265"/>
              <a:gd name="T10" fmla="*/ 2147483647 w 126"/>
              <a:gd name="T11" fmla="*/ 2147483647 h 265"/>
              <a:gd name="T12" fmla="*/ 2147483647 w 126"/>
              <a:gd name="T13" fmla="*/ 2147483647 h 265"/>
              <a:gd name="T14" fmla="*/ 2147483647 w 126"/>
              <a:gd name="T15" fmla="*/ 2147483647 h 265"/>
              <a:gd name="T16" fmla="*/ 2147483647 w 126"/>
              <a:gd name="T17" fmla="*/ 0 h 265"/>
              <a:gd name="T18" fmla="*/ 2147483647 w 126"/>
              <a:gd name="T19" fmla="*/ 2147483647 h 265"/>
              <a:gd name="T20" fmla="*/ 2147483647 w 126"/>
              <a:gd name="T21" fmla="*/ 2147483647 h 265"/>
              <a:gd name="T22" fmla="*/ 2147483647 w 126"/>
              <a:gd name="T23" fmla="*/ 2147483647 h 265"/>
              <a:gd name="T24" fmla="*/ 2147483647 w 126"/>
              <a:gd name="T25" fmla="*/ 2147483647 h 265"/>
              <a:gd name="T26" fmla="*/ 2147483647 w 126"/>
              <a:gd name="T27" fmla="*/ 2147483647 h 265"/>
              <a:gd name="T28" fmla="*/ 2147483647 w 126"/>
              <a:gd name="T29" fmla="*/ 2147483647 h 265"/>
              <a:gd name="T30" fmla="*/ 2147483647 w 126"/>
              <a:gd name="T31" fmla="*/ 2147483647 h 265"/>
              <a:gd name="T32" fmla="*/ 2147483647 w 126"/>
              <a:gd name="T33" fmla="*/ 214748364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8" name="Freeform 607"/>
          <p:cNvSpPr>
            <a:spLocks/>
          </p:cNvSpPr>
          <p:nvPr/>
        </p:nvSpPr>
        <p:spPr bwMode="auto">
          <a:xfrm>
            <a:off x="8774494" y="5474192"/>
            <a:ext cx="201711" cy="240821"/>
          </a:xfrm>
          <a:custGeom>
            <a:avLst/>
            <a:gdLst>
              <a:gd name="T0" fmla="*/ 0 w 138"/>
              <a:gd name="T1" fmla="*/ 2147483647 h 157"/>
              <a:gd name="T2" fmla="*/ 2147483647 w 138"/>
              <a:gd name="T3" fmla="*/ 2147483647 h 157"/>
              <a:gd name="T4" fmla="*/ 2147483647 w 138"/>
              <a:gd name="T5" fmla="*/ 2147483647 h 157"/>
              <a:gd name="T6" fmla="*/ 2147483647 w 138"/>
              <a:gd name="T7" fmla="*/ 2147483647 h 157"/>
              <a:gd name="T8" fmla="*/ 2147483647 w 138"/>
              <a:gd name="T9" fmla="*/ 2147483647 h 157"/>
              <a:gd name="T10" fmla="*/ 2147483647 w 138"/>
              <a:gd name="T11" fmla="*/ 2147483647 h 157"/>
              <a:gd name="T12" fmla="*/ 2147483647 w 138"/>
              <a:gd name="T13" fmla="*/ 0 h 157"/>
              <a:gd name="T14" fmla="*/ 2147483647 w 138"/>
              <a:gd name="T15" fmla="*/ 2147483647 h 157"/>
              <a:gd name="T16" fmla="*/ 2147483647 w 138"/>
              <a:gd name="T17" fmla="*/ 2147483647 h 157"/>
              <a:gd name="T18" fmla="*/ 2147483647 w 138"/>
              <a:gd name="T19" fmla="*/ 2147483647 h 157"/>
              <a:gd name="T20" fmla="*/ 2147483647 w 138"/>
              <a:gd name="T21" fmla="*/ 2147483647 h 157"/>
              <a:gd name="T22" fmla="*/ 2147483647 w 138"/>
              <a:gd name="T23" fmla="*/ 2147483647 h 157"/>
              <a:gd name="T24" fmla="*/ 2147483647 w 138"/>
              <a:gd name="T25" fmla="*/ 2147483647 h 157"/>
              <a:gd name="T26" fmla="*/ 2147483647 w 138"/>
              <a:gd name="T27" fmla="*/ 2147483647 h 157"/>
              <a:gd name="T28" fmla="*/ 2147483647 w 138"/>
              <a:gd name="T29" fmla="*/ 2147483647 h 157"/>
              <a:gd name="T30" fmla="*/ 2147483647 w 138"/>
              <a:gd name="T31" fmla="*/ 2147483647 h 157"/>
              <a:gd name="T32" fmla="*/ 2147483647 w 138"/>
              <a:gd name="T33" fmla="*/ 2147483647 h 157"/>
              <a:gd name="T34" fmla="*/ 0 w 138"/>
              <a:gd name="T35" fmla="*/ 2147483647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9" name="Freeform 608"/>
          <p:cNvSpPr>
            <a:spLocks/>
          </p:cNvSpPr>
          <p:nvPr/>
        </p:nvSpPr>
        <p:spPr bwMode="auto">
          <a:xfrm>
            <a:off x="8949430" y="5257640"/>
            <a:ext cx="141019" cy="237087"/>
          </a:xfrm>
          <a:custGeom>
            <a:avLst/>
            <a:gdLst>
              <a:gd name="T0" fmla="*/ 2147483647 w 96"/>
              <a:gd name="T1" fmla="*/ 2147483647 h 156"/>
              <a:gd name="T2" fmla="*/ 2147483647 w 96"/>
              <a:gd name="T3" fmla="*/ 2147483647 h 156"/>
              <a:gd name="T4" fmla="*/ 2147483647 w 96"/>
              <a:gd name="T5" fmla="*/ 2147483647 h 156"/>
              <a:gd name="T6" fmla="*/ 0 w 96"/>
              <a:gd name="T7" fmla="*/ 0 h 156"/>
              <a:gd name="T8" fmla="*/ 2147483647 w 96"/>
              <a:gd name="T9" fmla="*/ 2147483647 h 156"/>
              <a:gd name="T10" fmla="*/ 2147483647 w 96"/>
              <a:gd name="T11" fmla="*/ 2147483647 h 156"/>
              <a:gd name="T12" fmla="*/ 2147483647 w 96"/>
              <a:gd name="T13" fmla="*/ 2147483647 h 156"/>
              <a:gd name="T14" fmla="*/ 2147483647 w 96"/>
              <a:gd name="T15" fmla="*/ 2147483647 h 156"/>
              <a:gd name="T16" fmla="*/ 2147483647 w 96"/>
              <a:gd name="T17" fmla="*/ 2147483647 h 156"/>
              <a:gd name="T18" fmla="*/ 2147483647 w 96"/>
              <a:gd name="T19" fmla="*/ 2147483647 h 156"/>
              <a:gd name="T20" fmla="*/ 2147483647 w 96"/>
              <a:gd name="T21" fmla="*/ 2147483647 h 156"/>
              <a:gd name="T22" fmla="*/ 2147483647 w 96"/>
              <a:gd name="T23" fmla="*/ 2147483647 h 156"/>
              <a:gd name="T24" fmla="*/ 2147483647 w 96"/>
              <a:gd name="T25" fmla="*/ 2147483647 h 156"/>
              <a:gd name="T26" fmla="*/ 2147483647 w 96"/>
              <a:gd name="T27" fmla="*/ 2147483647 h 156"/>
              <a:gd name="T28" fmla="*/ 2147483647 w 96"/>
              <a:gd name="T29" fmla="*/ 2147483647 h 156"/>
              <a:gd name="T30" fmla="*/ 2147483647 w 96"/>
              <a:gd name="T31" fmla="*/ 2147483647 h 156"/>
              <a:gd name="T32" fmla="*/ 2147483647 w 96"/>
              <a:gd name="T33" fmla="*/ 2147483647 h 156"/>
              <a:gd name="T34" fmla="*/ 2147483647 w 96"/>
              <a:gd name="T35" fmla="*/ 2147483647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0" name="Freeform 609"/>
          <p:cNvSpPr>
            <a:spLocks/>
          </p:cNvSpPr>
          <p:nvPr/>
        </p:nvSpPr>
        <p:spPr bwMode="auto">
          <a:xfrm>
            <a:off x="7282186" y="4520245"/>
            <a:ext cx="1112090" cy="883008"/>
          </a:xfrm>
          <a:custGeom>
            <a:avLst/>
            <a:gdLst>
              <a:gd name="T0" fmla="*/ 2147483647 w 757"/>
              <a:gd name="T1" fmla="*/ 2147483647 h 577"/>
              <a:gd name="T2" fmla="*/ 2147483647 w 757"/>
              <a:gd name="T3" fmla="*/ 2147483647 h 577"/>
              <a:gd name="T4" fmla="*/ 0 w 757"/>
              <a:gd name="T5" fmla="*/ 2147483647 h 577"/>
              <a:gd name="T6" fmla="*/ 2147483647 w 757"/>
              <a:gd name="T7" fmla="*/ 2147483647 h 577"/>
              <a:gd name="T8" fmla="*/ 2147483647 w 757"/>
              <a:gd name="T9" fmla="*/ 2147483647 h 577"/>
              <a:gd name="T10" fmla="*/ 2147483647 w 757"/>
              <a:gd name="T11" fmla="*/ 2147483647 h 577"/>
              <a:gd name="T12" fmla="*/ 2147483647 w 757"/>
              <a:gd name="T13" fmla="*/ 2147483647 h 577"/>
              <a:gd name="T14" fmla="*/ 2147483647 w 757"/>
              <a:gd name="T15" fmla="*/ 2147483647 h 577"/>
              <a:gd name="T16" fmla="*/ 2147483647 w 757"/>
              <a:gd name="T17" fmla="*/ 2147483647 h 577"/>
              <a:gd name="T18" fmla="*/ 2147483647 w 757"/>
              <a:gd name="T19" fmla="*/ 2147483647 h 577"/>
              <a:gd name="T20" fmla="*/ 2147483647 w 757"/>
              <a:gd name="T21" fmla="*/ 0 h 577"/>
              <a:gd name="T22" fmla="*/ 2147483647 w 757"/>
              <a:gd name="T23" fmla="*/ 2147483647 h 577"/>
              <a:gd name="T24" fmla="*/ 2147483647 w 757"/>
              <a:gd name="T25" fmla="*/ 2147483647 h 577"/>
              <a:gd name="T26" fmla="*/ 2147483647 w 757"/>
              <a:gd name="T27" fmla="*/ 2147483647 h 577"/>
              <a:gd name="T28" fmla="*/ 2147483647 w 757"/>
              <a:gd name="T29" fmla="*/ 2147483647 h 577"/>
              <a:gd name="T30" fmla="*/ 2147483647 w 757"/>
              <a:gd name="T31" fmla="*/ 2147483647 h 577"/>
              <a:gd name="T32" fmla="*/ 2147483647 w 757"/>
              <a:gd name="T33" fmla="*/ 2147483647 h 577"/>
              <a:gd name="T34" fmla="*/ 2147483647 w 757"/>
              <a:gd name="T35" fmla="*/ 2147483647 h 577"/>
              <a:gd name="T36" fmla="*/ 2147483647 w 757"/>
              <a:gd name="T37" fmla="*/ 2147483647 h 577"/>
              <a:gd name="T38" fmla="*/ 2147483647 w 757"/>
              <a:gd name="T39" fmla="*/ 2147483647 h 577"/>
              <a:gd name="T40" fmla="*/ 2147483647 w 757"/>
              <a:gd name="T41" fmla="*/ 2147483647 h 577"/>
              <a:gd name="T42" fmla="*/ 2147483647 w 757"/>
              <a:gd name="T43" fmla="*/ 2147483647 h 577"/>
              <a:gd name="T44" fmla="*/ 2147483647 w 757"/>
              <a:gd name="T45" fmla="*/ 2147483647 h 577"/>
              <a:gd name="T46" fmla="*/ 2147483647 w 757"/>
              <a:gd name="T47" fmla="*/ 2147483647 h 577"/>
              <a:gd name="T48" fmla="*/ 2147483647 w 757"/>
              <a:gd name="T49" fmla="*/ 2147483647 h 577"/>
              <a:gd name="T50" fmla="*/ 2147483647 w 757"/>
              <a:gd name="T51" fmla="*/ 2147483647 h 577"/>
              <a:gd name="T52" fmla="*/ 2147483647 w 757"/>
              <a:gd name="T53" fmla="*/ 2147483647 h 577"/>
              <a:gd name="T54" fmla="*/ 2147483647 w 757"/>
              <a:gd name="T55" fmla="*/ 2147483647 h 577"/>
              <a:gd name="T56" fmla="*/ 2147483647 w 757"/>
              <a:gd name="T57" fmla="*/ 2147483647 h 577"/>
              <a:gd name="T58" fmla="*/ 2147483647 w 757"/>
              <a:gd name="T59" fmla="*/ 2147483647 h 577"/>
              <a:gd name="T60" fmla="*/ 2147483647 w 757"/>
              <a:gd name="T61" fmla="*/ 2147483647 h 577"/>
              <a:gd name="T62" fmla="*/ 2147483647 w 757"/>
              <a:gd name="T63" fmla="*/ 2147483647 h 577"/>
              <a:gd name="T64" fmla="*/ 2147483647 w 757"/>
              <a:gd name="T65" fmla="*/ 2147483647 h 577"/>
              <a:gd name="T66" fmla="*/ 2147483647 w 757"/>
              <a:gd name="T67" fmla="*/ 2147483647 h 577"/>
              <a:gd name="T68" fmla="*/ 2147483647 w 757"/>
              <a:gd name="T69" fmla="*/ 2147483647 h 577"/>
              <a:gd name="T70" fmla="*/ 2147483647 w 757"/>
              <a:gd name="T71" fmla="*/ 2147483647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rgbClr val="000099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1" name="Freeform 610"/>
          <p:cNvSpPr>
            <a:spLocks/>
          </p:cNvSpPr>
          <p:nvPr/>
        </p:nvSpPr>
        <p:spPr bwMode="auto">
          <a:xfrm>
            <a:off x="8155078" y="5455524"/>
            <a:ext cx="98178" cy="140013"/>
          </a:xfrm>
          <a:custGeom>
            <a:avLst/>
            <a:gdLst>
              <a:gd name="T0" fmla="*/ 0 w 66"/>
              <a:gd name="T1" fmla="*/ 2147483647 h 91"/>
              <a:gd name="T2" fmla="*/ 2147483647 w 66"/>
              <a:gd name="T3" fmla="*/ 2147483647 h 91"/>
              <a:gd name="T4" fmla="*/ 2147483647 w 66"/>
              <a:gd name="T5" fmla="*/ 2147483647 h 91"/>
              <a:gd name="T6" fmla="*/ 2147483647 w 66"/>
              <a:gd name="T7" fmla="*/ 2147483647 h 91"/>
              <a:gd name="T8" fmla="*/ 2147483647 w 66"/>
              <a:gd name="T9" fmla="*/ 2147483647 h 91"/>
              <a:gd name="T10" fmla="*/ 2147483647 w 66"/>
              <a:gd name="T11" fmla="*/ 2147483647 h 91"/>
              <a:gd name="T12" fmla="*/ 2147483647 w 66"/>
              <a:gd name="T13" fmla="*/ 0 h 91"/>
              <a:gd name="T14" fmla="*/ 2147483647 w 66"/>
              <a:gd name="T15" fmla="*/ 2147483647 h 91"/>
              <a:gd name="T16" fmla="*/ 0 w 66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2" name="Freeform 611"/>
          <p:cNvSpPr>
            <a:spLocks/>
          </p:cNvSpPr>
          <p:nvPr/>
        </p:nvSpPr>
        <p:spPr bwMode="auto">
          <a:xfrm>
            <a:off x="2341146" y="2449934"/>
            <a:ext cx="178505" cy="210952"/>
          </a:xfrm>
          <a:custGeom>
            <a:avLst/>
            <a:gdLst>
              <a:gd name="T0" fmla="*/ 0 w 120"/>
              <a:gd name="T1" fmla="*/ 2147483647 h 138"/>
              <a:gd name="T2" fmla="*/ 0 w 120"/>
              <a:gd name="T3" fmla="*/ 2147483647 h 138"/>
              <a:gd name="T4" fmla="*/ 2147483647 w 120"/>
              <a:gd name="T5" fmla="*/ 2147483647 h 138"/>
              <a:gd name="T6" fmla="*/ 2147483647 w 120"/>
              <a:gd name="T7" fmla="*/ 2147483647 h 138"/>
              <a:gd name="T8" fmla="*/ 2147483647 w 120"/>
              <a:gd name="T9" fmla="*/ 0 h 138"/>
              <a:gd name="T10" fmla="*/ 2147483647 w 120"/>
              <a:gd name="T11" fmla="*/ 2147483647 h 138"/>
              <a:gd name="T12" fmla="*/ 2147483647 w 120"/>
              <a:gd name="T13" fmla="*/ 2147483647 h 138"/>
              <a:gd name="T14" fmla="*/ 2147483647 w 120"/>
              <a:gd name="T15" fmla="*/ 2147483647 h 138"/>
              <a:gd name="T16" fmla="*/ 2147483647 w 120"/>
              <a:gd name="T17" fmla="*/ 2147483647 h 138"/>
              <a:gd name="T18" fmla="*/ 2147483647 w 120"/>
              <a:gd name="T19" fmla="*/ 2147483647 h 138"/>
              <a:gd name="T20" fmla="*/ 2147483647 w 120"/>
              <a:gd name="T21" fmla="*/ 2147483647 h 138"/>
              <a:gd name="T22" fmla="*/ 2147483647 w 120"/>
              <a:gd name="T23" fmla="*/ 2147483647 h 138"/>
              <a:gd name="T24" fmla="*/ 2147483647 w 120"/>
              <a:gd name="T25" fmla="*/ 2147483647 h 138"/>
              <a:gd name="T26" fmla="*/ 2147483647 w 120"/>
              <a:gd name="T27" fmla="*/ 2147483647 h 138"/>
              <a:gd name="T28" fmla="*/ 2147483647 w 120"/>
              <a:gd name="T29" fmla="*/ 2147483647 h 138"/>
              <a:gd name="T30" fmla="*/ 2147483647 w 120"/>
              <a:gd name="T31" fmla="*/ 2147483647 h 138"/>
              <a:gd name="T32" fmla="*/ 0 w 120"/>
              <a:gd name="T33" fmla="*/ 2147483647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3" name="Freeform 612"/>
          <p:cNvSpPr>
            <a:spLocks/>
          </p:cNvSpPr>
          <p:nvPr/>
        </p:nvSpPr>
        <p:spPr bwMode="auto">
          <a:xfrm>
            <a:off x="1918087" y="3616701"/>
            <a:ext cx="192786" cy="56005"/>
          </a:xfrm>
          <a:custGeom>
            <a:avLst/>
            <a:gdLst>
              <a:gd name="T0" fmla="*/ 2147483647 w 132"/>
              <a:gd name="T1" fmla="*/ 0 h 36"/>
              <a:gd name="T2" fmla="*/ 2147483647 w 132"/>
              <a:gd name="T3" fmla="*/ 2147483647 h 36"/>
              <a:gd name="T4" fmla="*/ 0 w 132"/>
              <a:gd name="T5" fmla="*/ 2147483647 h 36"/>
              <a:gd name="T6" fmla="*/ 2147483647 w 132"/>
              <a:gd name="T7" fmla="*/ 2147483647 h 36"/>
              <a:gd name="T8" fmla="*/ 2147483647 w 132"/>
              <a:gd name="T9" fmla="*/ 2147483647 h 36"/>
              <a:gd name="T10" fmla="*/ 2147483647 w 132"/>
              <a:gd name="T11" fmla="*/ 2147483647 h 36"/>
              <a:gd name="T12" fmla="*/ 2147483647 w 132"/>
              <a:gd name="T13" fmla="*/ 2147483647 h 36"/>
              <a:gd name="T14" fmla="*/ 2147483647 w 132"/>
              <a:gd name="T15" fmla="*/ 2147483647 h 36"/>
              <a:gd name="T16" fmla="*/ 2147483647 w 132"/>
              <a:gd name="T17" fmla="*/ 2147483647 h 36"/>
              <a:gd name="T18" fmla="*/ 2147483647 w 132"/>
              <a:gd name="T19" fmla="*/ 0 h 36"/>
              <a:gd name="T20" fmla="*/ 2147483647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4" name="Freeform 613"/>
          <p:cNvSpPr>
            <a:spLocks/>
          </p:cNvSpPr>
          <p:nvPr/>
        </p:nvSpPr>
        <p:spPr bwMode="auto">
          <a:xfrm>
            <a:off x="4461795" y="2996915"/>
            <a:ext cx="87467" cy="54137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2147483647 h 36"/>
              <a:gd name="T10" fmla="*/ 2147483647 w 60"/>
              <a:gd name="T11" fmla="*/ 2147483647 h 36"/>
              <a:gd name="T12" fmla="*/ 0 w 60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5" name="Freeform 614"/>
          <p:cNvSpPr>
            <a:spLocks/>
          </p:cNvSpPr>
          <p:nvPr/>
        </p:nvSpPr>
        <p:spPr bwMode="auto">
          <a:xfrm>
            <a:off x="4363615" y="2892373"/>
            <a:ext cx="35701" cy="72806"/>
          </a:xfrm>
          <a:custGeom>
            <a:avLst/>
            <a:gdLst>
              <a:gd name="T0" fmla="*/ 0 w 24"/>
              <a:gd name="T1" fmla="*/ 2147483647 h 48"/>
              <a:gd name="T2" fmla="*/ 2147483647 w 24"/>
              <a:gd name="T3" fmla="*/ 2147483647 h 48"/>
              <a:gd name="T4" fmla="*/ 2147483647 w 24"/>
              <a:gd name="T5" fmla="*/ 0 h 48"/>
              <a:gd name="T6" fmla="*/ 2147483647 w 24"/>
              <a:gd name="T7" fmla="*/ 2147483647 h 48"/>
              <a:gd name="T8" fmla="*/ 2147483647 w 24"/>
              <a:gd name="T9" fmla="*/ 2147483647 h 48"/>
              <a:gd name="T10" fmla="*/ 0 w 24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6" name="Freeform 615"/>
          <p:cNvSpPr>
            <a:spLocks/>
          </p:cNvSpPr>
          <p:nvPr/>
        </p:nvSpPr>
        <p:spPr bwMode="auto">
          <a:xfrm>
            <a:off x="4354691" y="2817700"/>
            <a:ext cx="44625" cy="56005"/>
          </a:xfrm>
          <a:custGeom>
            <a:avLst/>
            <a:gdLst>
              <a:gd name="T0" fmla="*/ 0 w 30"/>
              <a:gd name="T1" fmla="*/ 2147483647 h 37"/>
              <a:gd name="T2" fmla="*/ 2147483647 w 30"/>
              <a:gd name="T3" fmla="*/ 0 h 37"/>
              <a:gd name="T4" fmla="*/ 2147483647 w 30"/>
              <a:gd name="T5" fmla="*/ 2147483647 h 37"/>
              <a:gd name="T6" fmla="*/ 2147483647 w 30"/>
              <a:gd name="T7" fmla="*/ 2147483647 h 37"/>
              <a:gd name="T8" fmla="*/ 0 w 30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7" name="Freeform 616"/>
          <p:cNvSpPr>
            <a:spLocks/>
          </p:cNvSpPr>
          <p:nvPr/>
        </p:nvSpPr>
        <p:spPr bwMode="auto">
          <a:xfrm>
            <a:off x="5252574" y="3024917"/>
            <a:ext cx="44627" cy="9334"/>
          </a:xfrm>
          <a:custGeom>
            <a:avLst/>
            <a:gdLst>
              <a:gd name="T0" fmla="*/ 2147483647 w 30"/>
              <a:gd name="T1" fmla="*/ 0 h 6"/>
              <a:gd name="T2" fmla="*/ 2147483647 w 30"/>
              <a:gd name="T3" fmla="*/ 0 h 6"/>
              <a:gd name="T4" fmla="*/ 0 w 30"/>
              <a:gd name="T5" fmla="*/ 2147483647 h 6"/>
              <a:gd name="T6" fmla="*/ 2147483647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8" name="Rectangle 617"/>
          <p:cNvSpPr>
            <a:spLocks noChangeArrowheads="1"/>
          </p:cNvSpPr>
          <p:nvPr/>
        </p:nvSpPr>
        <p:spPr bwMode="auto">
          <a:xfrm>
            <a:off x="5095489" y="3297473"/>
            <a:ext cx="0" cy="3734"/>
          </a:xfrm>
          <a:prstGeom prst="rect">
            <a:avLst/>
          </a:prstGeom>
          <a:solidFill>
            <a:srgbClr val="007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15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9" name="Freeform 618"/>
          <p:cNvSpPr>
            <a:spLocks/>
          </p:cNvSpPr>
          <p:nvPr/>
        </p:nvSpPr>
        <p:spPr bwMode="auto">
          <a:xfrm>
            <a:off x="4804526" y="2849435"/>
            <a:ext cx="553367" cy="210952"/>
          </a:xfrm>
          <a:custGeom>
            <a:avLst/>
            <a:gdLst>
              <a:gd name="T0" fmla="*/ 2147483647 w 10616"/>
              <a:gd name="T1" fmla="*/ 2147483647 h 10000"/>
              <a:gd name="T2" fmla="*/ 2147483647 w 10616"/>
              <a:gd name="T3" fmla="*/ 2147483647 h 10000"/>
              <a:gd name="T4" fmla="*/ 2147483647 w 10616"/>
              <a:gd name="T5" fmla="*/ 2147483647 h 10000"/>
              <a:gd name="T6" fmla="*/ 2147483647 w 10616"/>
              <a:gd name="T7" fmla="*/ 2147483647 h 10000"/>
              <a:gd name="T8" fmla="*/ 2147483647 w 10616"/>
              <a:gd name="T9" fmla="*/ 2147483647 h 10000"/>
              <a:gd name="T10" fmla="*/ 2147483647 w 10616"/>
              <a:gd name="T11" fmla="*/ 2147483647 h 10000"/>
              <a:gd name="T12" fmla="*/ 2147483647 w 10616"/>
              <a:gd name="T13" fmla="*/ 2147483647 h 10000"/>
              <a:gd name="T14" fmla="*/ 2147483647 w 10616"/>
              <a:gd name="T15" fmla="*/ 2147483647 h 10000"/>
              <a:gd name="T16" fmla="*/ 2147483647 w 10616"/>
              <a:gd name="T17" fmla="*/ 2147483647 h 10000"/>
              <a:gd name="T18" fmla="*/ 2147483647 w 10616"/>
              <a:gd name="T19" fmla="*/ 2147483647 h 10000"/>
              <a:gd name="T20" fmla="*/ 2147483647 w 10616"/>
              <a:gd name="T21" fmla="*/ 808041496 h 10000"/>
              <a:gd name="T22" fmla="*/ 2147483647 w 10616"/>
              <a:gd name="T23" fmla="*/ 808041496 h 10000"/>
              <a:gd name="T24" fmla="*/ 2147483647 w 10616"/>
              <a:gd name="T25" fmla="*/ 0 h 10000"/>
              <a:gd name="T26" fmla="*/ 2147483647 w 10616"/>
              <a:gd name="T27" fmla="*/ 0 h 10000"/>
              <a:gd name="T28" fmla="*/ 2147483647 w 10616"/>
              <a:gd name="T29" fmla="*/ 2147483647 h 10000"/>
              <a:gd name="T30" fmla="*/ 2147483647 w 10616"/>
              <a:gd name="T31" fmla="*/ 2147483647 h 10000"/>
              <a:gd name="T32" fmla="*/ 2147483647 w 10616"/>
              <a:gd name="T33" fmla="*/ 2147483647 h 10000"/>
              <a:gd name="T34" fmla="*/ 2147483647 w 10616"/>
              <a:gd name="T35" fmla="*/ 2147483647 h 10000"/>
              <a:gd name="T36" fmla="*/ 2147483647 w 10616"/>
              <a:gd name="T37" fmla="*/ 808041496 h 10000"/>
              <a:gd name="T38" fmla="*/ 2147483647 w 10616"/>
              <a:gd name="T39" fmla="*/ 0 h 10000"/>
              <a:gd name="T40" fmla="*/ 2147483647 w 10616"/>
              <a:gd name="T41" fmla="*/ 0 h 10000"/>
              <a:gd name="T42" fmla="*/ 2147483647 w 10616"/>
              <a:gd name="T43" fmla="*/ 0 h 10000"/>
              <a:gd name="T44" fmla="*/ 2147483647 w 10616"/>
              <a:gd name="T45" fmla="*/ 808041496 h 10000"/>
              <a:gd name="T46" fmla="*/ 2147483647 w 10616"/>
              <a:gd name="T47" fmla="*/ 2147483647 h 10000"/>
              <a:gd name="T48" fmla="*/ 2147483647 w 10616"/>
              <a:gd name="T49" fmla="*/ 2147483647 h 10000"/>
              <a:gd name="T50" fmla="*/ 2147483647 w 10616"/>
              <a:gd name="T51" fmla="*/ 2147483647 h 10000"/>
              <a:gd name="T52" fmla="*/ 2147483647 w 10616"/>
              <a:gd name="T53" fmla="*/ 2147483647 h 10000"/>
              <a:gd name="T54" fmla="*/ 2147483647 w 10616"/>
              <a:gd name="T55" fmla="*/ 2147483647 h 10000"/>
              <a:gd name="T56" fmla="*/ 2147483647 w 10616"/>
              <a:gd name="T57" fmla="*/ 2147483647 h 10000"/>
              <a:gd name="T58" fmla="*/ 2147483647 w 10616"/>
              <a:gd name="T59" fmla="*/ 2147483647 h 10000"/>
              <a:gd name="T60" fmla="*/ 2147483647 w 10616"/>
              <a:gd name="T61" fmla="*/ 2147483647 h 10000"/>
              <a:gd name="T62" fmla="*/ 0 w 10616"/>
              <a:gd name="T63" fmla="*/ 2147483647 h 10000"/>
              <a:gd name="T64" fmla="*/ 2147483647 w 10616"/>
              <a:gd name="T65" fmla="*/ 2147483647 h 10000"/>
              <a:gd name="T66" fmla="*/ 2147483647 w 10616"/>
              <a:gd name="T67" fmla="*/ 2147483647 h 10000"/>
              <a:gd name="T68" fmla="*/ 2147483647 w 10616"/>
              <a:gd name="T69" fmla="*/ 2147483647 h 10000"/>
              <a:gd name="T70" fmla="*/ 2147483647 w 10616"/>
              <a:gd name="T71" fmla="*/ 2147483647 h 10000"/>
              <a:gd name="T72" fmla="*/ 2147483647 w 10616"/>
              <a:gd name="T73" fmla="*/ 2147483647 h 10000"/>
              <a:gd name="T74" fmla="*/ 2147483647 w 10616"/>
              <a:gd name="T75" fmla="*/ 2147483647 h 10000"/>
              <a:gd name="T76" fmla="*/ 2147483647 w 10616"/>
              <a:gd name="T77" fmla="*/ 2147483647 h 10000"/>
              <a:gd name="T78" fmla="*/ 2147483647 w 10616"/>
              <a:gd name="T79" fmla="*/ 2147483647 h 10000"/>
              <a:gd name="T80" fmla="*/ 2147483647 w 10616"/>
              <a:gd name="T81" fmla="*/ 2147483647 h 10000"/>
              <a:gd name="T82" fmla="*/ 2147483647 w 10616"/>
              <a:gd name="T83" fmla="*/ 2147483647 h 10000"/>
              <a:gd name="T84" fmla="*/ 2147483647 w 10616"/>
              <a:gd name="T85" fmla="*/ 2147483647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0" name="Freeform 619"/>
          <p:cNvSpPr>
            <a:spLocks/>
          </p:cNvSpPr>
          <p:nvPr/>
        </p:nvSpPr>
        <p:spPr bwMode="auto">
          <a:xfrm>
            <a:off x="4684926" y="2197914"/>
            <a:ext cx="178505" cy="126944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0 h 14"/>
              <a:gd name="T10" fmla="*/ 2147483647 w 20"/>
              <a:gd name="T11" fmla="*/ 0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0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2147483647 h 14"/>
              <a:gd name="T32" fmla="*/ 2147483647 w 20"/>
              <a:gd name="T33" fmla="*/ 2147483647 h 14"/>
              <a:gd name="T34" fmla="*/ 2147483647 w 20"/>
              <a:gd name="T35" fmla="*/ 2147483647 h 14"/>
              <a:gd name="T36" fmla="*/ 2147483647 w 20"/>
              <a:gd name="T37" fmla="*/ 2147483647 h 14"/>
              <a:gd name="T38" fmla="*/ 2147483647 w 20"/>
              <a:gd name="T39" fmla="*/ 2147483647 h 14"/>
              <a:gd name="T40" fmla="*/ 2147483647 w 20"/>
              <a:gd name="T41" fmla="*/ 2147483647 h 14"/>
              <a:gd name="T42" fmla="*/ 2147483647 w 20"/>
              <a:gd name="T43" fmla="*/ 2147483647 h 14"/>
              <a:gd name="T44" fmla="*/ 2147483647 w 20"/>
              <a:gd name="T45" fmla="*/ 2147483647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1" name="Freeform 620"/>
          <p:cNvSpPr>
            <a:spLocks/>
          </p:cNvSpPr>
          <p:nvPr/>
        </p:nvSpPr>
        <p:spPr bwMode="auto">
          <a:xfrm>
            <a:off x="4763469" y="2022432"/>
            <a:ext cx="133880" cy="119477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2147483647 h 78"/>
              <a:gd name="T10" fmla="*/ 2147483647 w 90"/>
              <a:gd name="T11" fmla="*/ 0 h 78"/>
              <a:gd name="T12" fmla="*/ 2147483647 w 90"/>
              <a:gd name="T13" fmla="*/ 0 h 78"/>
              <a:gd name="T14" fmla="*/ 2147483647 w 90"/>
              <a:gd name="T15" fmla="*/ 0 h 78"/>
              <a:gd name="T16" fmla="*/ 0 w 90"/>
              <a:gd name="T17" fmla="*/ 2147483647 h 78"/>
              <a:gd name="T18" fmla="*/ 0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2147483647 w 90"/>
              <a:gd name="T31" fmla="*/ 2147483647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2" name="Freeform 621"/>
          <p:cNvSpPr>
            <a:spLocks/>
          </p:cNvSpPr>
          <p:nvPr/>
        </p:nvSpPr>
        <p:spPr bwMode="auto">
          <a:xfrm>
            <a:off x="4693852" y="2106439"/>
            <a:ext cx="214207" cy="126944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2147483647 w 24"/>
              <a:gd name="T5" fmla="*/ 2147483647 h 14"/>
              <a:gd name="T6" fmla="*/ 2147483647 w 24"/>
              <a:gd name="T7" fmla="*/ 2147483647 h 14"/>
              <a:gd name="T8" fmla="*/ 2147483647 w 24"/>
              <a:gd name="T9" fmla="*/ 2147483647 h 14"/>
              <a:gd name="T10" fmla="*/ 2147483647 w 24"/>
              <a:gd name="T11" fmla="*/ 2147483647 h 14"/>
              <a:gd name="T12" fmla="*/ 2147483647 w 24"/>
              <a:gd name="T13" fmla="*/ 2147483647 h 14"/>
              <a:gd name="T14" fmla="*/ 2147483647 w 24"/>
              <a:gd name="T15" fmla="*/ 2147483647 h 14"/>
              <a:gd name="T16" fmla="*/ 2147483647 w 24"/>
              <a:gd name="T17" fmla="*/ 2147483647 h 14"/>
              <a:gd name="T18" fmla="*/ 2147483647 w 24"/>
              <a:gd name="T19" fmla="*/ 2147483647 h 14"/>
              <a:gd name="T20" fmla="*/ 2147483647 w 24"/>
              <a:gd name="T21" fmla="*/ 2147483647 h 14"/>
              <a:gd name="T22" fmla="*/ 2147483647 w 24"/>
              <a:gd name="T23" fmla="*/ 0 h 14"/>
              <a:gd name="T24" fmla="*/ 2147483647 w 24"/>
              <a:gd name="T25" fmla="*/ 2147483647 h 14"/>
              <a:gd name="T26" fmla="*/ 2147483647 w 24"/>
              <a:gd name="T27" fmla="*/ 2147483647 h 14"/>
              <a:gd name="T28" fmla="*/ 2147483647 w 24"/>
              <a:gd name="T29" fmla="*/ 2147483647 h 14"/>
              <a:gd name="T30" fmla="*/ 2147483647 w 24"/>
              <a:gd name="T31" fmla="*/ 2147483647 h 14"/>
              <a:gd name="T32" fmla="*/ 2147483647 w 24"/>
              <a:gd name="T33" fmla="*/ 2147483647 h 14"/>
              <a:gd name="T34" fmla="*/ 2147483647 w 24"/>
              <a:gd name="T35" fmla="*/ 2147483647 h 14"/>
              <a:gd name="T36" fmla="*/ 0 w 24"/>
              <a:gd name="T37" fmla="*/ 2147483647 h 14"/>
              <a:gd name="T38" fmla="*/ 2147483647 w 24"/>
              <a:gd name="T39" fmla="*/ 2147483647 h 14"/>
              <a:gd name="T40" fmla="*/ 2147483647 w 24"/>
              <a:gd name="T41" fmla="*/ 2147483647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3" name="Freeform 622"/>
          <p:cNvSpPr>
            <a:spLocks/>
          </p:cNvSpPr>
          <p:nvPr/>
        </p:nvSpPr>
        <p:spPr bwMode="auto">
          <a:xfrm>
            <a:off x="3628172" y="3693241"/>
            <a:ext cx="166011" cy="130678"/>
          </a:xfrm>
          <a:custGeom>
            <a:avLst/>
            <a:gdLst>
              <a:gd name="T0" fmla="*/ 2147483647 w 114"/>
              <a:gd name="T1" fmla="*/ 2147483647 h 85"/>
              <a:gd name="T2" fmla="*/ 2147483647 w 114"/>
              <a:gd name="T3" fmla="*/ 2147483647 h 85"/>
              <a:gd name="T4" fmla="*/ 2147483647 w 114"/>
              <a:gd name="T5" fmla="*/ 2147483647 h 85"/>
              <a:gd name="T6" fmla="*/ 2147483647 w 114"/>
              <a:gd name="T7" fmla="*/ 2147483647 h 85"/>
              <a:gd name="T8" fmla="*/ 2147483647 w 114"/>
              <a:gd name="T9" fmla="*/ 2147483647 h 85"/>
              <a:gd name="T10" fmla="*/ 2147483647 w 114"/>
              <a:gd name="T11" fmla="*/ 2147483647 h 85"/>
              <a:gd name="T12" fmla="*/ 2147483647 w 114"/>
              <a:gd name="T13" fmla="*/ 2147483647 h 85"/>
              <a:gd name="T14" fmla="*/ 2147483647 w 114"/>
              <a:gd name="T15" fmla="*/ 2147483647 h 85"/>
              <a:gd name="T16" fmla="*/ 2147483647 w 114"/>
              <a:gd name="T17" fmla="*/ 2147483647 h 85"/>
              <a:gd name="T18" fmla="*/ 2147483647 w 114"/>
              <a:gd name="T19" fmla="*/ 2147483647 h 85"/>
              <a:gd name="T20" fmla="*/ 2147483647 w 114"/>
              <a:gd name="T21" fmla="*/ 2147483647 h 85"/>
              <a:gd name="T22" fmla="*/ 2147483647 w 114"/>
              <a:gd name="T23" fmla="*/ 0 h 85"/>
              <a:gd name="T24" fmla="*/ 2147483647 w 114"/>
              <a:gd name="T25" fmla="*/ 2147483647 h 85"/>
              <a:gd name="T26" fmla="*/ 2147483647 w 114"/>
              <a:gd name="T27" fmla="*/ 2147483647 h 85"/>
              <a:gd name="T28" fmla="*/ 0 w 114"/>
              <a:gd name="T29" fmla="*/ 2147483647 h 85"/>
              <a:gd name="T30" fmla="*/ 2147483647 w 114"/>
              <a:gd name="T31" fmla="*/ 2147483647 h 85"/>
              <a:gd name="T32" fmla="*/ 2147483647 w 114"/>
              <a:gd name="T33" fmla="*/ 2147483647 h 85"/>
              <a:gd name="T34" fmla="*/ 2147483647 w 114"/>
              <a:gd name="T35" fmla="*/ 2147483647 h 85"/>
              <a:gd name="T36" fmla="*/ 2147483647 w 114"/>
              <a:gd name="T37" fmla="*/ 2147483647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4" name="Freeform 623"/>
          <p:cNvSpPr>
            <a:spLocks/>
          </p:cNvSpPr>
          <p:nvPr/>
        </p:nvSpPr>
        <p:spPr bwMode="auto">
          <a:xfrm>
            <a:off x="4313634" y="3024917"/>
            <a:ext cx="116030" cy="227753"/>
          </a:xfrm>
          <a:custGeom>
            <a:avLst/>
            <a:gdLst>
              <a:gd name="T0" fmla="*/ 2147483647 w 78"/>
              <a:gd name="T1" fmla="*/ 2147483647 h 150"/>
              <a:gd name="T2" fmla="*/ 2147483647 w 78"/>
              <a:gd name="T3" fmla="*/ 2147483647 h 150"/>
              <a:gd name="T4" fmla="*/ 2147483647 w 78"/>
              <a:gd name="T5" fmla="*/ 2147483647 h 150"/>
              <a:gd name="T6" fmla="*/ 0 w 78"/>
              <a:gd name="T7" fmla="*/ 2147483647 h 150"/>
              <a:gd name="T8" fmla="*/ 0 w 78"/>
              <a:gd name="T9" fmla="*/ 2147483647 h 150"/>
              <a:gd name="T10" fmla="*/ 2147483647 w 78"/>
              <a:gd name="T11" fmla="*/ 2147483647 h 150"/>
              <a:gd name="T12" fmla="*/ 2147483647 w 78"/>
              <a:gd name="T13" fmla="*/ 2147483647 h 150"/>
              <a:gd name="T14" fmla="*/ 2147483647 w 78"/>
              <a:gd name="T15" fmla="*/ 2147483647 h 150"/>
              <a:gd name="T16" fmla="*/ 2147483647 w 78"/>
              <a:gd name="T17" fmla="*/ 2147483647 h 150"/>
              <a:gd name="T18" fmla="*/ 2147483647 w 78"/>
              <a:gd name="T19" fmla="*/ 2147483647 h 150"/>
              <a:gd name="T20" fmla="*/ 2147483647 w 78"/>
              <a:gd name="T21" fmla="*/ 2147483647 h 150"/>
              <a:gd name="T22" fmla="*/ 2147483647 w 78"/>
              <a:gd name="T23" fmla="*/ 2147483647 h 150"/>
              <a:gd name="T24" fmla="*/ 2147483647 w 78"/>
              <a:gd name="T25" fmla="*/ 2147483647 h 150"/>
              <a:gd name="T26" fmla="*/ 2147483647 w 78"/>
              <a:gd name="T27" fmla="*/ 2147483647 h 150"/>
              <a:gd name="T28" fmla="*/ 2147483647 w 78"/>
              <a:gd name="T29" fmla="*/ 2147483647 h 150"/>
              <a:gd name="T30" fmla="*/ 2147483647 w 78"/>
              <a:gd name="T31" fmla="*/ 2147483647 h 150"/>
              <a:gd name="T32" fmla="*/ 2147483647 w 78"/>
              <a:gd name="T33" fmla="*/ 2147483647 h 150"/>
              <a:gd name="T34" fmla="*/ 2147483647 w 78"/>
              <a:gd name="T35" fmla="*/ 2147483647 h 150"/>
              <a:gd name="T36" fmla="*/ 2147483647 w 78"/>
              <a:gd name="T37" fmla="*/ 0 h 150"/>
              <a:gd name="T38" fmla="*/ 2147483647 w 78"/>
              <a:gd name="T39" fmla="*/ 0 h 150"/>
              <a:gd name="T40" fmla="*/ 2147483647 w 78"/>
              <a:gd name="T41" fmla="*/ 2147483647 h 150"/>
              <a:gd name="T42" fmla="*/ 2147483647 w 78"/>
              <a:gd name="T43" fmla="*/ 2147483647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5" name="Freeform 624"/>
          <p:cNvSpPr>
            <a:spLocks/>
          </p:cNvSpPr>
          <p:nvPr/>
        </p:nvSpPr>
        <p:spPr bwMode="auto">
          <a:xfrm>
            <a:off x="3744201" y="3079055"/>
            <a:ext cx="333805" cy="266955"/>
          </a:xfrm>
          <a:custGeom>
            <a:avLst/>
            <a:gdLst>
              <a:gd name="T0" fmla="*/ 2147483647 w 228"/>
              <a:gd name="T1" fmla="*/ 2147483647 h 174"/>
              <a:gd name="T2" fmla="*/ 2147483647 w 228"/>
              <a:gd name="T3" fmla="*/ 2147483647 h 174"/>
              <a:gd name="T4" fmla="*/ 2147483647 w 228"/>
              <a:gd name="T5" fmla="*/ 2147483647 h 174"/>
              <a:gd name="T6" fmla="*/ 2147483647 w 228"/>
              <a:gd name="T7" fmla="*/ 2147483647 h 174"/>
              <a:gd name="T8" fmla="*/ 2147483647 w 228"/>
              <a:gd name="T9" fmla="*/ 2147483647 h 174"/>
              <a:gd name="T10" fmla="*/ 2147483647 w 228"/>
              <a:gd name="T11" fmla="*/ 2147483647 h 174"/>
              <a:gd name="T12" fmla="*/ 2147483647 w 228"/>
              <a:gd name="T13" fmla="*/ 2147483647 h 174"/>
              <a:gd name="T14" fmla="*/ 2147483647 w 228"/>
              <a:gd name="T15" fmla="*/ 2147483647 h 174"/>
              <a:gd name="T16" fmla="*/ 2147483647 w 228"/>
              <a:gd name="T17" fmla="*/ 2147483647 h 174"/>
              <a:gd name="T18" fmla="*/ 2147483647 w 228"/>
              <a:gd name="T19" fmla="*/ 2147483647 h 174"/>
              <a:gd name="T20" fmla="*/ 2147483647 w 228"/>
              <a:gd name="T21" fmla="*/ 2147483647 h 174"/>
              <a:gd name="T22" fmla="*/ 2147483647 w 228"/>
              <a:gd name="T23" fmla="*/ 2147483647 h 174"/>
              <a:gd name="T24" fmla="*/ 2147483647 w 228"/>
              <a:gd name="T25" fmla="*/ 2147483647 h 174"/>
              <a:gd name="T26" fmla="*/ 2147483647 w 228"/>
              <a:gd name="T27" fmla="*/ 0 h 174"/>
              <a:gd name="T28" fmla="*/ 2147483647 w 228"/>
              <a:gd name="T29" fmla="*/ 2147483647 h 174"/>
              <a:gd name="T30" fmla="*/ 2147483647 w 228"/>
              <a:gd name="T31" fmla="*/ 2147483647 h 174"/>
              <a:gd name="T32" fmla="*/ 2147483647 w 228"/>
              <a:gd name="T33" fmla="*/ 2147483647 h 174"/>
              <a:gd name="T34" fmla="*/ 2147483647 w 228"/>
              <a:gd name="T35" fmla="*/ 2147483647 h 174"/>
              <a:gd name="T36" fmla="*/ 2147483647 w 228"/>
              <a:gd name="T37" fmla="*/ 2147483647 h 174"/>
              <a:gd name="T38" fmla="*/ 0 w 228"/>
              <a:gd name="T39" fmla="*/ 2147483647 h 174"/>
              <a:gd name="T40" fmla="*/ 2147483647 w 228"/>
              <a:gd name="T41" fmla="*/ 2147483647 h 174"/>
              <a:gd name="T42" fmla="*/ 2147483647 w 228"/>
              <a:gd name="T43" fmla="*/ 2147483647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6" name="Freeform 625"/>
          <p:cNvSpPr>
            <a:spLocks/>
          </p:cNvSpPr>
          <p:nvPr/>
        </p:nvSpPr>
        <p:spPr bwMode="auto">
          <a:xfrm>
            <a:off x="3644238" y="3346012"/>
            <a:ext cx="230272" cy="209085"/>
          </a:xfrm>
          <a:custGeom>
            <a:avLst/>
            <a:gdLst>
              <a:gd name="T0" fmla="*/ 2147483647 w 26"/>
              <a:gd name="T1" fmla="*/ 2147483647 h 23"/>
              <a:gd name="T2" fmla="*/ 2147483647 w 26"/>
              <a:gd name="T3" fmla="*/ 2147483647 h 23"/>
              <a:gd name="T4" fmla="*/ 2147483647 w 26"/>
              <a:gd name="T5" fmla="*/ 2147483647 h 23"/>
              <a:gd name="T6" fmla="*/ 2147483647 w 26"/>
              <a:gd name="T7" fmla="*/ 2147483647 h 23"/>
              <a:gd name="T8" fmla="*/ 2147483647 w 26"/>
              <a:gd name="T9" fmla="*/ 2147483647 h 23"/>
              <a:gd name="T10" fmla="*/ 2147483647 w 26"/>
              <a:gd name="T11" fmla="*/ 2147483647 h 23"/>
              <a:gd name="T12" fmla="*/ 2147483647 w 26"/>
              <a:gd name="T13" fmla="*/ 0 h 23"/>
              <a:gd name="T14" fmla="*/ 2147483647 w 26"/>
              <a:gd name="T15" fmla="*/ 0 h 23"/>
              <a:gd name="T16" fmla="*/ 2147483647 w 26"/>
              <a:gd name="T17" fmla="*/ 2147483647 h 23"/>
              <a:gd name="T18" fmla="*/ 2147483647 w 26"/>
              <a:gd name="T19" fmla="*/ 2147483647 h 23"/>
              <a:gd name="T20" fmla="*/ 0 w 26"/>
              <a:gd name="T21" fmla="*/ 2147483647 h 23"/>
              <a:gd name="T22" fmla="*/ 2147483647 w 26"/>
              <a:gd name="T23" fmla="*/ 2147483647 h 23"/>
              <a:gd name="T24" fmla="*/ 2147483647 w 26"/>
              <a:gd name="T25" fmla="*/ 2147483647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7" name="Freeform 626"/>
          <p:cNvSpPr>
            <a:spLocks/>
          </p:cNvSpPr>
          <p:nvPr/>
        </p:nvSpPr>
        <p:spPr bwMode="auto">
          <a:xfrm>
            <a:off x="3874510" y="3878057"/>
            <a:ext cx="167795" cy="173615"/>
          </a:xfrm>
          <a:custGeom>
            <a:avLst/>
            <a:gdLst>
              <a:gd name="T0" fmla="*/ 2147483647 w 19"/>
              <a:gd name="T1" fmla="*/ 2147483647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2147483647 w 19"/>
              <a:gd name="T11" fmla="*/ 2147483647 h 19"/>
              <a:gd name="T12" fmla="*/ 2147483647 w 19"/>
              <a:gd name="T13" fmla="*/ 0 h 19"/>
              <a:gd name="T14" fmla="*/ 2147483647 w 19"/>
              <a:gd name="T15" fmla="*/ 0 h 19"/>
              <a:gd name="T16" fmla="*/ 2147483647 w 19"/>
              <a:gd name="T17" fmla="*/ 0 h 19"/>
              <a:gd name="T18" fmla="*/ 2147483647 w 19"/>
              <a:gd name="T19" fmla="*/ 2147483647 h 19"/>
              <a:gd name="T20" fmla="*/ 2147483647 w 19"/>
              <a:gd name="T21" fmla="*/ 2147483647 h 19"/>
              <a:gd name="T22" fmla="*/ 2147483647 w 19"/>
              <a:gd name="T23" fmla="*/ 2147483647 h 19"/>
              <a:gd name="T24" fmla="*/ 2147483647 w 19"/>
              <a:gd name="T25" fmla="*/ 2147483647 h 19"/>
              <a:gd name="T26" fmla="*/ 0 w 19"/>
              <a:gd name="T27" fmla="*/ 2147483647 h 19"/>
              <a:gd name="T28" fmla="*/ 2147483647 w 19"/>
              <a:gd name="T29" fmla="*/ 2147483647 h 19"/>
              <a:gd name="T30" fmla="*/ 2147483647 w 19"/>
              <a:gd name="T31" fmla="*/ 2147483647 h 19"/>
              <a:gd name="T32" fmla="*/ 2147483647 w 19"/>
              <a:gd name="T33" fmla="*/ 2147483647 h 19"/>
              <a:gd name="T34" fmla="*/ 2147483647 w 19"/>
              <a:gd name="T35" fmla="*/ 2147483647 h 19"/>
              <a:gd name="T36" fmla="*/ 2147483647 w 19"/>
              <a:gd name="T37" fmla="*/ 2147483647 h 19"/>
              <a:gd name="T38" fmla="*/ 2147483647 w 19"/>
              <a:gd name="T39" fmla="*/ 2147483647 h 19"/>
              <a:gd name="T40" fmla="*/ 2147483647 w 19"/>
              <a:gd name="T41" fmla="*/ 2147483647 h 19"/>
              <a:gd name="T42" fmla="*/ 2147483647 w 19"/>
              <a:gd name="T43" fmla="*/ 2147483647 h 19"/>
              <a:gd name="T44" fmla="*/ 2147483647 w 19"/>
              <a:gd name="T45" fmla="*/ 2147483647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8" name="Rectangle 627"/>
          <p:cNvSpPr>
            <a:spLocks noChangeArrowheads="1"/>
          </p:cNvSpPr>
          <p:nvPr/>
        </p:nvSpPr>
        <p:spPr bwMode="auto">
          <a:xfrm>
            <a:off x="3863800" y="3346012"/>
            <a:ext cx="10710" cy="28003"/>
          </a:xfrm>
          <a:prstGeom prst="rect">
            <a:avLst/>
          </a:prstGeom>
          <a:solidFill>
            <a:srgbClr val="007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15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9" name="Freeform 628"/>
          <p:cNvSpPr>
            <a:spLocks/>
          </p:cNvSpPr>
          <p:nvPr/>
        </p:nvSpPr>
        <p:spPr bwMode="auto">
          <a:xfrm>
            <a:off x="5506053" y="3013717"/>
            <a:ext cx="28561" cy="20536"/>
          </a:xfrm>
          <a:custGeom>
            <a:avLst/>
            <a:gdLst>
              <a:gd name="T0" fmla="*/ 0 w 18"/>
              <a:gd name="T1" fmla="*/ 0 h 12"/>
              <a:gd name="T2" fmla="*/ 2147483647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0" name="Freeform 629"/>
          <p:cNvSpPr>
            <a:spLocks/>
          </p:cNvSpPr>
          <p:nvPr/>
        </p:nvSpPr>
        <p:spPr bwMode="auto">
          <a:xfrm>
            <a:off x="5464997" y="2968912"/>
            <a:ext cx="16065" cy="28003"/>
          </a:xfrm>
          <a:custGeom>
            <a:avLst/>
            <a:gdLst>
              <a:gd name="T0" fmla="*/ 0 w 12"/>
              <a:gd name="T1" fmla="*/ 0 h 18"/>
              <a:gd name="T2" fmla="*/ 2147483647 w 12"/>
              <a:gd name="T3" fmla="*/ 2147483647 h 18"/>
              <a:gd name="T4" fmla="*/ 2147483647 w 12"/>
              <a:gd name="T5" fmla="*/ 2147483647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1" name="Freeform 630"/>
          <p:cNvSpPr>
            <a:spLocks/>
          </p:cNvSpPr>
          <p:nvPr/>
        </p:nvSpPr>
        <p:spPr bwMode="auto">
          <a:xfrm>
            <a:off x="4684926" y="1307438"/>
            <a:ext cx="299890" cy="688860"/>
          </a:xfrm>
          <a:custGeom>
            <a:avLst/>
            <a:gdLst>
              <a:gd name="T0" fmla="*/ 2147483647 w 34"/>
              <a:gd name="T1" fmla="*/ 2147483647 h 75"/>
              <a:gd name="T2" fmla="*/ 2147483647 w 34"/>
              <a:gd name="T3" fmla="*/ 2147483647 h 75"/>
              <a:gd name="T4" fmla="*/ 2147483647 w 34"/>
              <a:gd name="T5" fmla="*/ 2147483647 h 75"/>
              <a:gd name="T6" fmla="*/ 2147483647 w 34"/>
              <a:gd name="T7" fmla="*/ 2147483647 h 75"/>
              <a:gd name="T8" fmla="*/ 2147483647 w 34"/>
              <a:gd name="T9" fmla="*/ 2147483647 h 75"/>
              <a:gd name="T10" fmla="*/ 2147483647 w 34"/>
              <a:gd name="T11" fmla="*/ 2147483647 h 75"/>
              <a:gd name="T12" fmla="*/ 2147483647 w 34"/>
              <a:gd name="T13" fmla="*/ 2147483647 h 75"/>
              <a:gd name="T14" fmla="*/ 2147483647 w 34"/>
              <a:gd name="T15" fmla="*/ 2147483647 h 75"/>
              <a:gd name="T16" fmla="*/ 2147483647 w 34"/>
              <a:gd name="T17" fmla="*/ 2147483647 h 75"/>
              <a:gd name="T18" fmla="*/ 2147483647 w 34"/>
              <a:gd name="T19" fmla="*/ 2147483647 h 75"/>
              <a:gd name="T20" fmla="*/ 2147483647 w 34"/>
              <a:gd name="T21" fmla="*/ 2147483647 h 75"/>
              <a:gd name="T22" fmla="*/ 2147483647 w 34"/>
              <a:gd name="T23" fmla="*/ 2147483647 h 75"/>
              <a:gd name="T24" fmla="*/ 2147483647 w 34"/>
              <a:gd name="T25" fmla="*/ 2147483647 h 75"/>
              <a:gd name="T26" fmla="*/ 2147483647 w 34"/>
              <a:gd name="T27" fmla="*/ 2147483647 h 75"/>
              <a:gd name="T28" fmla="*/ 2147483647 w 34"/>
              <a:gd name="T29" fmla="*/ 2147483647 h 75"/>
              <a:gd name="T30" fmla="*/ 2147483647 w 34"/>
              <a:gd name="T31" fmla="*/ 2147483647 h 75"/>
              <a:gd name="T32" fmla="*/ 2147483647 w 34"/>
              <a:gd name="T33" fmla="*/ 2147483647 h 75"/>
              <a:gd name="T34" fmla="*/ 2147483647 w 34"/>
              <a:gd name="T35" fmla="*/ 2147483647 h 75"/>
              <a:gd name="T36" fmla="*/ 2147483647 w 34"/>
              <a:gd name="T37" fmla="*/ 2147483647 h 75"/>
              <a:gd name="T38" fmla="*/ 2147483647 w 34"/>
              <a:gd name="T39" fmla="*/ 2147483647 h 75"/>
              <a:gd name="T40" fmla="*/ 2147483647 w 34"/>
              <a:gd name="T41" fmla="*/ 2147483647 h 75"/>
              <a:gd name="T42" fmla="*/ 2147483647 w 34"/>
              <a:gd name="T43" fmla="*/ 0 h 75"/>
              <a:gd name="T44" fmla="*/ 2147483647 w 34"/>
              <a:gd name="T45" fmla="*/ 2147483647 h 75"/>
              <a:gd name="T46" fmla="*/ 2147483647 w 34"/>
              <a:gd name="T47" fmla="*/ 2147483647 h 75"/>
              <a:gd name="T48" fmla="*/ 2147483647 w 34"/>
              <a:gd name="T49" fmla="*/ 2147483647 h 75"/>
              <a:gd name="T50" fmla="*/ 2147483647 w 34"/>
              <a:gd name="T51" fmla="*/ 2147483647 h 75"/>
              <a:gd name="T52" fmla="*/ 2147483647 w 34"/>
              <a:gd name="T53" fmla="*/ 2147483647 h 75"/>
              <a:gd name="T54" fmla="*/ 2147483647 w 34"/>
              <a:gd name="T55" fmla="*/ 2147483647 h 75"/>
              <a:gd name="T56" fmla="*/ 2147483647 w 34"/>
              <a:gd name="T57" fmla="*/ 2147483647 h 75"/>
              <a:gd name="T58" fmla="*/ 2147483647 w 34"/>
              <a:gd name="T59" fmla="*/ 2147483647 h 75"/>
              <a:gd name="T60" fmla="*/ 2147483647 w 34"/>
              <a:gd name="T61" fmla="*/ 2147483647 h 75"/>
              <a:gd name="T62" fmla="*/ 2147483647 w 34"/>
              <a:gd name="T63" fmla="*/ 2147483647 h 75"/>
              <a:gd name="T64" fmla="*/ 0 w 34"/>
              <a:gd name="T65" fmla="*/ 2147483647 h 75"/>
              <a:gd name="T66" fmla="*/ 2147483647 w 34"/>
              <a:gd name="T67" fmla="*/ 2147483647 h 75"/>
              <a:gd name="T68" fmla="*/ 2147483647 w 34"/>
              <a:gd name="T69" fmla="*/ 2147483647 h 75"/>
              <a:gd name="T70" fmla="*/ 2147483647 w 34"/>
              <a:gd name="T71" fmla="*/ 2147483647 h 75"/>
              <a:gd name="T72" fmla="*/ 2147483647 w 34"/>
              <a:gd name="T73" fmla="*/ 2147483647 h 75"/>
              <a:gd name="T74" fmla="*/ 2147483647 w 34"/>
              <a:gd name="T75" fmla="*/ 2147483647 h 75"/>
              <a:gd name="T76" fmla="*/ 2147483647 w 34"/>
              <a:gd name="T77" fmla="*/ 2147483647 h 75"/>
              <a:gd name="T78" fmla="*/ 2147483647 w 34"/>
              <a:gd name="T79" fmla="*/ 2147483647 h 75"/>
              <a:gd name="T80" fmla="*/ 2147483647 w 34"/>
              <a:gd name="T81" fmla="*/ 2147483647 h 75"/>
              <a:gd name="T82" fmla="*/ 2147483647 w 34"/>
              <a:gd name="T83" fmla="*/ 2147483647 h 75"/>
              <a:gd name="T84" fmla="*/ 2147483647 w 34"/>
              <a:gd name="T85" fmla="*/ 2147483647 h 75"/>
              <a:gd name="T86" fmla="*/ 2147483647 w 34"/>
              <a:gd name="T87" fmla="*/ 2147483647 h 75"/>
              <a:gd name="T88" fmla="*/ 2147483647 w 34"/>
              <a:gd name="T89" fmla="*/ 2147483647 h 75"/>
              <a:gd name="T90" fmla="*/ 2147483647 w 34"/>
              <a:gd name="T91" fmla="*/ 2147483647 h 75"/>
              <a:gd name="T92" fmla="*/ 2147483647 w 34"/>
              <a:gd name="T93" fmla="*/ 2147483647 h 75"/>
              <a:gd name="T94" fmla="*/ 2147483647 w 34"/>
              <a:gd name="T95" fmla="*/ 2147483647 h 75"/>
              <a:gd name="T96" fmla="*/ 2147483647 w 34"/>
              <a:gd name="T97" fmla="*/ 2147483647 h 75"/>
              <a:gd name="T98" fmla="*/ 2147483647 w 34"/>
              <a:gd name="T99" fmla="*/ 2147483647 h 75"/>
              <a:gd name="T100" fmla="*/ 2147483647 w 34"/>
              <a:gd name="T101" fmla="*/ 2147483647 h 75"/>
              <a:gd name="T102" fmla="*/ 2147483647 w 34"/>
              <a:gd name="T103" fmla="*/ 2147483647 h 75"/>
              <a:gd name="T104" fmla="*/ 2147483647 w 34"/>
              <a:gd name="T105" fmla="*/ 2147483647 h 75"/>
              <a:gd name="T106" fmla="*/ 2147483647 w 34"/>
              <a:gd name="T107" fmla="*/ 2147483647 h 75"/>
              <a:gd name="T108" fmla="*/ 2147483647 w 34"/>
              <a:gd name="T109" fmla="*/ 2147483647 h 75"/>
              <a:gd name="T110" fmla="*/ 2147483647 w 34"/>
              <a:gd name="T111" fmla="*/ 2147483647 h 75"/>
              <a:gd name="T112" fmla="*/ 2147483647 w 34"/>
              <a:gd name="T113" fmla="*/ 2147483647 h 75"/>
              <a:gd name="T114" fmla="*/ 2147483647 w 34"/>
              <a:gd name="T115" fmla="*/ 2147483647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2" name="Freeform 631"/>
          <p:cNvSpPr>
            <a:spLocks/>
          </p:cNvSpPr>
          <p:nvPr/>
        </p:nvSpPr>
        <p:spPr bwMode="auto">
          <a:xfrm>
            <a:off x="4993742" y="2399531"/>
            <a:ext cx="17850" cy="9333"/>
          </a:xfrm>
          <a:custGeom>
            <a:avLst/>
            <a:gdLst>
              <a:gd name="T0" fmla="*/ 2147483647 w 12"/>
              <a:gd name="T1" fmla="*/ 2147483647 h 6"/>
              <a:gd name="T2" fmla="*/ 0 w 12"/>
              <a:gd name="T3" fmla="*/ 0 h 6"/>
              <a:gd name="T4" fmla="*/ 0 w 12"/>
              <a:gd name="T5" fmla="*/ 2147483647 h 6"/>
              <a:gd name="T6" fmla="*/ 2147483647 w 1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3" name="Freeform 632"/>
          <p:cNvSpPr>
            <a:spLocks/>
          </p:cNvSpPr>
          <p:nvPr/>
        </p:nvSpPr>
        <p:spPr bwMode="auto">
          <a:xfrm>
            <a:off x="4879499" y="534572"/>
            <a:ext cx="4264502" cy="2387670"/>
          </a:xfrm>
          <a:custGeom>
            <a:avLst/>
            <a:gdLst>
              <a:gd name="T0" fmla="*/ 2147483647 w 483"/>
              <a:gd name="T1" fmla="*/ 2147483647 h 260"/>
              <a:gd name="T2" fmla="*/ 2147483647 w 483"/>
              <a:gd name="T3" fmla="*/ 2147483647 h 260"/>
              <a:gd name="T4" fmla="*/ 2147483647 w 483"/>
              <a:gd name="T5" fmla="*/ 2147483647 h 260"/>
              <a:gd name="T6" fmla="*/ 2147483647 w 483"/>
              <a:gd name="T7" fmla="*/ 2147483647 h 260"/>
              <a:gd name="T8" fmla="*/ 2147483647 w 483"/>
              <a:gd name="T9" fmla="*/ 2147483647 h 260"/>
              <a:gd name="T10" fmla="*/ 2147483647 w 483"/>
              <a:gd name="T11" fmla="*/ 2147483647 h 260"/>
              <a:gd name="T12" fmla="*/ 2147483647 w 483"/>
              <a:gd name="T13" fmla="*/ 2147483647 h 260"/>
              <a:gd name="T14" fmla="*/ 2147483647 w 483"/>
              <a:gd name="T15" fmla="*/ 2147483647 h 260"/>
              <a:gd name="T16" fmla="*/ 2147483647 w 483"/>
              <a:gd name="T17" fmla="*/ 2147483647 h 260"/>
              <a:gd name="T18" fmla="*/ 2147483647 w 483"/>
              <a:gd name="T19" fmla="*/ 2147483647 h 260"/>
              <a:gd name="T20" fmla="*/ 2147483647 w 483"/>
              <a:gd name="T21" fmla="*/ 2147483647 h 260"/>
              <a:gd name="T22" fmla="*/ 2147483647 w 483"/>
              <a:gd name="T23" fmla="*/ 2147483647 h 260"/>
              <a:gd name="T24" fmla="*/ 2147483647 w 483"/>
              <a:gd name="T25" fmla="*/ 2147483647 h 260"/>
              <a:gd name="T26" fmla="*/ 2147483647 w 483"/>
              <a:gd name="T27" fmla="*/ 2147483647 h 260"/>
              <a:gd name="T28" fmla="*/ 2147483647 w 483"/>
              <a:gd name="T29" fmla="*/ 2147483647 h 260"/>
              <a:gd name="T30" fmla="*/ 2147483647 w 483"/>
              <a:gd name="T31" fmla="*/ 2147483647 h 260"/>
              <a:gd name="T32" fmla="*/ 2147483647 w 483"/>
              <a:gd name="T33" fmla="*/ 2147483647 h 260"/>
              <a:gd name="T34" fmla="*/ 2147483647 w 483"/>
              <a:gd name="T35" fmla="*/ 2147483647 h 260"/>
              <a:gd name="T36" fmla="*/ 2147483647 w 483"/>
              <a:gd name="T37" fmla="*/ 2147483647 h 260"/>
              <a:gd name="T38" fmla="*/ 2147483647 w 483"/>
              <a:gd name="T39" fmla="*/ 2147483647 h 260"/>
              <a:gd name="T40" fmla="*/ 2147483647 w 483"/>
              <a:gd name="T41" fmla="*/ 2147483647 h 260"/>
              <a:gd name="T42" fmla="*/ 2147483647 w 483"/>
              <a:gd name="T43" fmla="*/ 2147483647 h 260"/>
              <a:gd name="T44" fmla="*/ 2147483647 w 483"/>
              <a:gd name="T45" fmla="*/ 2147483647 h 260"/>
              <a:gd name="T46" fmla="*/ 2147483647 w 483"/>
              <a:gd name="T47" fmla="*/ 2147483647 h 260"/>
              <a:gd name="T48" fmla="*/ 2147483647 w 483"/>
              <a:gd name="T49" fmla="*/ 2147483647 h 260"/>
              <a:gd name="T50" fmla="*/ 2147483647 w 483"/>
              <a:gd name="T51" fmla="*/ 2147483647 h 260"/>
              <a:gd name="T52" fmla="*/ 2147483647 w 483"/>
              <a:gd name="T53" fmla="*/ 2147483647 h 260"/>
              <a:gd name="T54" fmla="*/ 2147483647 w 483"/>
              <a:gd name="T55" fmla="*/ 2147483647 h 260"/>
              <a:gd name="T56" fmla="*/ 2147483647 w 483"/>
              <a:gd name="T57" fmla="*/ 2147483647 h 260"/>
              <a:gd name="T58" fmla="*/ 2147483647 w 483"/>
              <a:gd name="T59" fmla="*/ 2147483647 h 260"/>
              <a:gd name="T60" fmla="*/ 2147483647 w 483"/>
              <a:gd name="T61" fmla="*/ 2147483647 h 260"/>
              <a:gd name="T62" fmla="*/ 2147483647 w 483"/>
              <a:gd name="T63" fmla="*/ 2147483647 h 260"/>
              <a:gd name="T64" fmla="*/ 2147483647 w 483"/>
              <a:gd name="T65" fmla="*/ 2147483647 h 260"/>
              <a:gd name="T66" fmla="*/ 2147483647 w 483"/>
              <a:gd name="T67" fmla="*/ 2147483647 h 260"/>
              <a:gd name="T68" fmla="*/ 2147483647 w 483"/>
              <a:gd name="T69" fmla="*/ 2147483647 h 260"/>
              <a:gd name="T70" fmla="*/ 2147483647 w 483"/>
              <a:gd name="T71" fmla="*/ 2147483647 h 260"/>
              <a:gd name="T72" fmla="*/ 2147483647 w 483"/>
              <a:gd name="T73" fmla="*/ 2147483647 h 260"/>
              <a:gd name="T74" fmla="*/ 2147483647 w 483"/>
              <a:gd name="T75" fmla="*/ 2147483647 h 260"/>
              <a:gd name="T76" fmla="*/ 2147483647 w 483"/>
              <a:gd name="T77" fmla="*/ 2147483647 h 260"/>
              <a:gd name="T78" fmla="*/ 2147483647 w 483"/>
              <a:gd name="T79" fmla="*/ 2147483647 h 260"/>
              <a:gd name="T80" fmla="*/ 2147483647 w 483"/>
              <a:gd name="T81" fmla="*/ 2147483647 h 260"/>
              <a:gd name="T82" fmla="*/ 2147483647 w 483"/>
              <a:gd name="T83" fmla="*/ 2147483647 h 260"/>
              <a:gd name="T84" fmla="*/ 2147483647 w 483"/>
              <a:gd name="T85" fmla="*/ 2147483647 h 260"/>
              <a:gd name="T86" fmla="*/ 2147483647 w 483"/>
              <a:gd name="T87" fmla="*/ 2147483647 h 260"/>
              <a:gd name="T88" fmla="*/ 2147483647 w 483"/>
              <a:gd name="T89" fmla="*/ 2147483647 h 260"/>
              <a:gd name="T90" fmla="*/ 2147483647 w 483"/>
              <a:gd name="T91" fmla="*/ 2147483647 h 260"/>
              <a:gd name="T92" fmla="*/ 2147483647 w 483"/>
              <a:gd name="T93" fmla="*/ 2147483647 h 260"/>
              <a:gd name="T94" fmla="*/ 2147483647 w 483"/>
              <a:gd name="T95" fmla="*/ 2147483647 h 260"/>
              <a:gd name="T96" fmla="*/ 2147483647 w 483"/>
              <a:gd name="T97" fmla="*/ 2147483647 h 260"/>
              <a:gd name="T98" fmla="*/ 2147483647 w 483"/>
              <a:gd name="T99" fmla="*/ 2147483647 h 260"/>
              <a:gd name="T100" fmla="*/ 2147483647 w 483"/>
              <a:gd name="T101" fmla="*/ 2147483647 h 260"/>
              <a:gd name="T102" fmla="*/ 2147483647 w 483"/>
              <a:gd name="T103" fmla="*/ 2147483647 h 260"/>
              <a:gd name="T104" fmla="*/ 2147483647 w 483"/>
              <a:gd name="T105" fmla="*/ 2147483647 h 260"/>
              <a:gd name="T106" fmla="*/ 2147483647 w 483"/>
              <a:gd name="T107" fmla="*/ 2147483647 h 260"/>
              <a:gd name="T108" fmla="*/ 2147483647 w 483"/>
              <a:gd name="T109" fmla="*/ 2147483647 h 260"/>
              <a:gd name="T110" fmla="*/ 2147483647 w 483"/>
              <a:gd name="T111" fmla="*/ 2147483647 h 260"/>
              <a:gd name="T112" fmla="*/ 2147483647 w 483"/>
              <a:gd name="T113" fmla="*/ 2147483647 h 260"/>
              <a:gd name="T114" fmla="*/ 2147483647 w 483"/>
              <a:gd name="T115" fmla="*/ 2147483647 h 260"/>
              <a:gd name="T116" fmla="*/ 2147483647 w 483"/>
              <a:gd name="T117" fmla="*/ 2147483647 h 260"/>
              <a:gd name="T118" fmla="*/ 2147483647 w 483"/>
              <a:gd name="T119" fmla="*/ 2147483647 h 260"/>
              <a:gd name="T120" fmla="*/ 2147483647 w 483"/>
              <a:gd name="T121" fmla="*/ 2147483647 h 260"/>
              <a:gd name="T122" fmla="*/ 2147483647 w 483"/>
              <a:gd name="T123" fmla="*/ 2147483647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4" name="Freeform 633"/>
          <p:cNvSpPr>
            <a:spLocks/>
          </p:cNvSpPr>
          <p:nvPr/>
        </p:nvSpPr>
        <p:spPr bwMode="auto">
          <a:xfrm>
            <a:off x="5534613" y="3024917"/>
            <a:ext cx="80328" cy="9334"/>
          </a:xfrm>
          <a:custGeom>
            <a:avLst/>
            <a:gdLst>
              <a:gd name="T0" fmla="*/ 2147483647 w 54"/>
              <a:gd name="T1" fmla="*/ 2147483647 h 6"/>
              <a:gd name="T2" fmla="*/ 2147483647 w 54"/>
              <a:gd name="T3" fmla="*/ 2147483647 h 6"/>
              <a:gd name="T4" fmla="*/ 2147483647 w 54"/>
              <a:gd name="T5" fmla="*/ 0 h 6"/>
              <a:gd name="T6" fmla="*/ 0 w 54"/>
              <a:gd name="T7" fmla="*/ 2147483647 h 6"/>
              <a:gd name="T8" fmla="*/ 2147483647 w 5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5" name="Freeform 634"/>
          <p:cNvSpPr>
            <a:spLocks/>
          </p:cNvSpPr>
          <p:nvPr/>
        </p:nvSpPr>
        <p:spPr bwMode="auto">
          <a:xfrm>
            <a:off x="5411445" y="2252051"/>
            <a:ext cx="1137082" cy="834472"/>
          </a:xfrm>
          <a:custGeom>
            <a:avLst/>
            <a:gdLst>
              <a:gd name="T0" fmla="*/ 2147483647 w 129"/>
              <a:gd name="T1" fmla="*/ 2147483647 h 91"/>
              <a:gd name="T2" fmla="*/ 2147483647 w 129"/>
              <a:gd name="T3" fmla="*/ 2147483647 h 91"/>
              <a:gd name="T4" fmla="*/ 2147483647 w 129"/>
              <a:gd name="T5" fmla="*/ 2147483647 h 91"/>
              <a:gd name="T6" fmla="*/ 2147483647 w 129"/>
              <a:gd name="T7" fmla="*/ 2147483647 h 91"/>
              <a:gd name="T8" fmla="*/ 2147483647 w 129"/>
              <a:gd name="T9" fmla="*/ 2147483647 h 91"/>
              <a:gd name="T10" fmla="*/ 2147483647 w 129"/>
              <a:gd name="T11" fmla="*/ 2147483647 h 91"/>
              <a:gd name="T12" fmla="*/ 2147483647 w 129"/>
              <a:gd name="T13" fmla="*/ 2147483647 h 91"/>
              <a:gd name="T14" fmla="*/ 2147483647 w 129"/>
              <a:gd name="T15" fmla="*/ 2147483647 h 91"/>
              <a:gd name="T16" fmla="*/ 2147483647 w 129"/>
              <a:gd name="T17" fmla="*/ 2147483647 h 91"/>
              <a:gd name="T18" fmla="*/ 2147483647 w 129"/>
              <a:gd name="T19" fmla="*/ 2147483647 h 91"/>
              <a:gd name="T20" fmla="*/ 2147483647 w 129"/>
              <a:gd name="T21" fmla="*/ 2147483647 h 91"/>
              <a:gd name="T22" fmla="*/ 2147483647 w 129"/>
              <a:gd name="T23" fmla="*/ 2147483647 h 91"/>
              <a:gd name="T24" fmla="*/ 2147483647 w 129"/>
              <a:gd name="T25" fmla="*/ 2147483647 h 91"/>
              <a:gd name="T26" fmla="*/ 2147483647 w 129"/>
              <a:gd name="T27" fmla="*/ 2147483647 h 91"/>
              <a:gd name="T28" fmla="*/ 2147483647 w 129"/>
              <a:gd name="T29" fmla="*/ 2147483647 h 91"/>
              <a:gd name="T30" fmla="*/ 0 w 129"/>
              <a:gd name="T31" fmla="*/ 2147483647 h 91"/>
              <a:gd name="T32" fmla="*/ 2147483647 w 129"/>
              <a:gd name="T33" fmla="*/ 2147483647 h 91"/>
              <a:gd name="T34" fmla="*/ 2147483647 w 129"/>
              <a:gd name="T35" fmla="*/ 2147483647 h 91"/>
              <a:gd name="T36" fmla="*/ 2147483647 w 129"/>
              <a:gd name="T37" fmla="*/ 2147483647 h 91"/>
              <a:gd name="T38" fmla="*/ 2147483647 w 129"/>
              <a:gd name="T39" fmla="*/ 2147483647 h 91"/>
              <a:gd name="T40" fmla="*/ 2147483647 w 129"/>
              <a:gd name="T41" fmla="*/ 2147483647 h 91"/>
              <a:gd name="T42" fmla="*/ 2147483647 w 129"/>
              <a:gd name="T43" fmla="*/ 2147483647 h 91"/>
              <a:gd name="T44" fmla="*/ 2147483647 w 129"/>
              <a:gd name="T45" fmla="*/ 2147483647 h 91"/>
              <a:gd name="T46" fmla="*/ 2147483647 w 129"/>
              <a:gd name="T47" fmla="*/ 2147483647 h 91"/>
              <a:gd name="T48" fmla="*/ 2147483647 w 129"/>
              <a:gd name="T49" fmla="*/ 2147483647 h 91"/>
              <a:gd name="T50" fmla="*/ 2147483647 w 129"/>
              <a:gd name="T51" fmla="*/ 2147483647 h 91"/>
              <a:gd name="T52" fmla="*/ 2147483647 w 129"/>
              <a:gd name="T53" fmla="*/ 2147483647 h 91"/>
              <a:gd name="T54" fmla="*/ 2147483647 w 129"/>
              <a:gd name="T55" fmla="*/ 2147483647 h 91"/>
              <a:gd name="T56" fmla="*/ 2147483647 w 129"/>
              <a:gd name="T57" fmla="*/ 2147483647 h 91"/>
              <a:gd name="T58" fmla="*/ 2147483647 w 129"/>
              <a:gd name="T59" fmla="*/ 2147483647 h 91"/>
              <a:gd name="T60" fmla="*/ 2147483647 w 129"/>
              <a:gd name="T61" fmla="*/ 2147483647 h 91"/>
              <a:gd name="T62" fmla="*/ 2147483647 w 129"/>
              <a:gd name="T63" fmla="*/ 2147483647 h 91"/>
              <a:gd name="T64" fmla="*/ 2147483647 w 129"/>
              <a:gd name="T65" fmla="*/ 2147483647 h 91"/>
              <a:gd name="T66" fmla="*/ 2147483647 w 129"/>
              <a:gd name="T67" fmla="*/ 2147483647 h 91"/>
              <a:gd name="T68" fmla="*/ 2147483647 w 129"/>
              <a:gd name="T69" fmla="*/ 2147483647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6" name="Freeform 635"/>
          <p:cNvSpPr>
            <a:spLocks/>
          </p:cNvSpPr>
          <p:nvPr/>
        </p:nvSpPr>
        <p:spPr bwMode="auto">
          <a:xfrm>
            <a:off x="5481062" y="2996916"/>
            <a:ext cx="24991" cy="16800"/>
          </a:xfrm>
          <a:custGeom>
            <a:avLst/>
            <a:gdLst>
              <a:gd name="T0" fmla="*/ 0 w 18"/>
              <a:gd name="T1" fmla="*/ 0 h 12"/>
              <a:gd name="T2" fmla="*/ 0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7" name="Rectangle 636"/>
          <p:cNvSpPr>
            <a:spLocks noChangeArrowheads="1"/>
          </p:cNvSpPr>
          <p:nvPr/>
        </p:nvSpPr>
        <p:spPr bwMode="auto">
          <a:xfrm>
            <a:off x="4561757" y="2563812"/>
            <a:ext cx="10710" cy="1866"/>
          </a:xfrm>
          <a:prstGeom prst="rect">
            <a:avLst/>
          </a:prstGeom>
          <a:solidFill>
            <a:srgbClr val="007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15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8" name="Freeform 637"/>
          <p:cNvSpPr>
            <a:spLocks/>
          </p:cNvSpPr>
          <p:nvPr/>
        </p:nvSpPr>
        <p:spPr bwMode="auto">
          <a:xfrm>
            <a:off x="4238662" y="1204764"/>
            <a:ext cx="730089" cy="901676"/>
          </a:xfrm>
          <a:custGeom>
            <a:avLst/>
            <a:gdLst>
              <a:gd name="T0" fmla="*/ 2147483647 w 83"/>
              <a:gd name="T1" fmla="*/ 2147483647 h 98"/>
              <a:gd name="T2" fmla="*/ 2147483647 w 83"/>
              <a:gd name="T3" fmla="*/ 2147483647 h 98"/>
              <a:gd name="T4" fmla="*/ 2147483647 w 83"/>
              <a:gd name="T5" fmla="*/ 2147483647 h 98"/>
              <a:gd name="T6" fmla="*/ 2147483647 w 83"/>
              <a:gd name="T7" fmla="*/ 2147483647 h 98"/>
              <a:gd name="T8" fmla="*/ 2147483647 w 83"/>
              <a:gd name="T9" fmla="*/ 2147483647 h 98"/>
              <a:gd name="T10" fmla="*/ 2147483647 w 83"/>
              <a:gd name="T11" fmla="*/ 2147483647 h 98"/>
              <a:gd name="T12" fmla="*/ 2147483647 w 83"/>
              <a:gd name="T13" fmla="*/ 2147483647 h 98"/>
              <a:gd name="T14" fmla="*/ 2147483647 w 83"/>
              <a:gd name="T15" fmla="*/ 2147483647 h 98"/>
              <a:gd name="T16" fmla="*/ 2147483647 w 83"/>
              <a:gd name="T17" fmla="*/ 2147483647 h 98"/>
              <a:gd name="T18" fmla="*/ 2147483647 w 83"/>
              <a:gd name="T19" fmla="*/ 2147483647 h 98"/>
              <a:gd name="T20" fmla="*/ 2147483647 w 83"/>
              <a:gd name="T21" fmla="*/ 2147483647 h 98"/>
              <a:gd name="T22" fmla="*/ 2147483647 w 83"/>
              <a:gd name="T23" fmla="*/ 2147483647 h 98"/>
              <a:gd name="T24" fmla="*/ 2147483647 w 83"/>
              <a:gd name="T25" fmla="*/ 2147483647 h 98"/>
              <a:gd name="T26" fmla="*/ 2147483647 w 83"/>
              <a:gd name="T27" fmla="*/ 2147483647 h 98"/>
              <a:gd name="T28" fmla="*/ 2147483647 w 83"/>
              <a:gd name="T29" fmla="*/ 2147483647 h 98"/>
              <a:gd name="T30" fmla="*/ 2147483647 w 83"/>
              <a:gd name="T31" fmla="*/ 2147483647 h 98"/>
              <a:gd name="T32" fmla="*/ 2147483647 w 83"/>
              <a:gd name="T33" fmla="*/ 2147483647 h 98"/>
              <a:gd name="T34" fmla="*/ 2147483647 w 83"/>
              <a:gd name="T35" fmla="*/ 2147483647 h 98"/>
              <a:gd name="T36" fmla="*/ 2147483647 w 83"/>
              <a:gd name="T37" fmla="*/ 2147483647 h 98"/>
              <a:gd name="T38" fmla="*/ 2147483647 w 83"/>
              <a:gd name="T39" fmla="*/ 2147483647 h 98"/>
              <a:gd name="T40" fmla="*/ 2147483647 w 83"/>
              <a:gd name="T41" fmla="*/ 2147483647 h 98"/>
              <a:gd name="T42" fmla="*/ 2147483647 w 83"/>
              <a:gd name="T43" fmla="*/ 2147483647 h 98"/>
              <a:gd name="T44" fmla="*/ 2147483647 w 83"/>
              <a:gd name="T45" fmla="*/ 2147483647 h 98"/>
              <a:gd name="T46" fmla="*/ 2147483647 w 83"/>
              <a:gd name="T47" fmla="*/ 2147483647 h 98"/>
              <a:gd name="T48" fmla="*/ 2147483647 w 83"/>
              <a:gd name="T49" fmla="*/ 2147483647 h 98"/>
              <a:gd name="T50" fmla="*/ 2147483647 w 83"/>
              <a:gd name="T51" fmla="*/ 0 h 98"/>
              <a:gd name="T52" fmla="*/ 2147483647 w 83"/>
              <a:gd name="T53" fmla="*/ 2147483647 h 98"/>
              <a:gd name="T54" fmla="*/ 2147483647 w 83"/>
              <a:gd name="T55" fmla="*/ 2147483647 h 98"/>
              <a:gd name="T56" fmla="*/ 2147483647 w 83"/>
              <a:gd name="T57" fmla="*/ 2147483647 h 98"/>
              <a:gd name="T58" fmla="*/ 2147483647 w 83"/>
              <a:gd name="T59" fmla="*/ 2147483647 h 98"/>
              <a:gd name="T60" fmla="*/ 2147483647 w 83"/>
              <a:gd name="T61" fmla="*/ 2147483647 h 98"/>
              <a:gd name="T62" fmla="*/ 2147483647 w 83"/>
              <a:gd name="T63" fmla="*/ 2147483647 h 98"/>
              <a:gd name="T64" fmla="*/ 2147483647 w 83"/>
              <a:gd name="T65" fmla="*/ 2147483647 h 98"/>
              <a:gd name="T66" fmla="*/ 2147483647 w 83"/>
              <a:gd name="T67" fmla="*/ 2147483647 h 98"/>
              <a:gd name="T68" fmla="*/ 2147483647 w 83"/>
              <a:gd name="T69" fmla="*/ 2147483647 h 98"/>
              <a:gd name="T70" fmla="*/ 2147483647 w 83"/>
              <a:gd name="T71" fmla="*/ 2147483647 h 98"/>
              <a:gd name="T72" fmla="*/ 2147483647 w 83"/>
              <a:gd name="T73" fmla="*/ 2147483647 h 98"/>
              <a:gd name="T74" fmla="*/ 2147483647 w 83"/>
              <a:gd name="T75" fmla="*/ 2147483647 h 98"/>
              <a:gd name="T76" fmla="*/ 2147483647 w 83"/>
              <a:gd name="T77" fmla="*/ 2147483647 h 98"/>
              <a:gd name="T78" fmla="*/ 2147483647 w 83"/>
              <a:gd name="T79" fmla="*/ 2147483647 h 98"/>
              <a:gd name="T80" fmla="*/ 2147483647 w 83"/>
              <a:gd name="T81" fmla="*/ 2147483647 h 98"/>
              <a:gd name="T82" fmla="*/ 2147483647 w 83"/>
              <a:gd name="T83" fmla="*/ 2147483647 h 98"/>
              <a:gd name="T84" fmla="*/ 2147483647 w 83"/>
              <a:gd name="T85" fmla="*/ 2147483647 h 98"/>
              <a:gd name="T86" fmla="*/ 2147483647 w 83"/>
              <a:gd name="T87" fmla="*/ 2147483647 h 98"/>
              <a:gd name="T88" fmla="*/ 2147483647 w 83"/>
              <a:gd name="T89" fmla="*/ 2147483647 h 98"/>
              <a:gd name="T90" fmla="*/ 2147483647 w 83"/>
              <a:gd name="T91" fmla="*/ 2147483647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9" name="Freeform 638"/>
          <p:cNvSpPr>
            <a:spLocks/>
          </p:cNvSpPr>
          <p:nvPr/>
        </p:nvSpPr>
        <p:spPr bwMode="auto">
          <a:xfrm>
            <a:off x="4413598" y="1380245"/>
            <a:ext cx="360581" cy="862473"/>
          </a:xfrm>
          <a:custGeom>
            <a:avLst/>
            <a:gdLst>
              <a:gd name="T0" fmla="*/ 329757991 w 10000"/>
              <a:gd name="T1" fmla="*/ 900343932 h 9895"/>
              <a:gd name="T2" fmla="*/ 321712352 w 10000"/>
              <a:gd name="T3" fmla="*/ 642988176 h 9895"/>
              <a:gd name="T4" fmla="*/ 305620110 w 10000"/>
              <a:gd name="T5" fmla="*/ 257355682 h 9895"/>
              <a:gd name="T6" fmla="*/ 281514137 w 10000"/>
              <a:gd name="T7" fmla="*/ 214195752 h 9895"/>
              <a:gd name="T8" fmla="*/ 249329623 w 10000"/>
              <a:gd name="T9" fmla="*/ 0 h 9895"/>
              <a:gd name="T10" fmla="*/ 233237382 w 10000"/>
              <a:gd name="T11" fmla="*/ 128677878 h 9895"/>
              <a:gd name="T12" fmla="*/ 217145140 w 10000"/>
              <a:gd name="T13" fmla="*/ 214195752 h 9895"/>
              <a:gd name="T14" fmla="*/ 176947920 w 10000"/>
              <a:gd name="T15" fmla="*/ 385627008 h 9895"/>
              <a:gd name="T16" fmla="*/ 144763406 w 10000"/>
              <a:gd name="T17" fmla="*/ 471551434 h 9895"/>
              <a:gd name="T18" fmla="*/ 144763406 w 10000"/>
              <a:gd name="T19" fmla="*/ 685741627 h 9895"/>
              <a:gd name="T20" fmla="*/ 112612851 w 10000"/>
              <a:gd name="T21" fmla="*/ 1028615184 h 9895"/>
              <a:gd name="T22" fmla="*/ 88473944 w 10000"/>
              <a:gd name="T23" fmla="*/ 1328729803 h 9895"/>
              <a:gd name="T24" fmla="*/ 80428336 w 10000"/>
              <a:gd name="T25" fmla="*/ 1586085559 h 9895"/>
              <a:gd name="T26" fmla="*/ 48243854 w 10000"/>
              <a:gd name="T27" fmla="*/ 1757522301 h 9895"/>
              <a:gd name="T28" fmla="*/ 32184514 w 10000"/>
              <a:gd name="T29" fmla="*/ 1971718053 h 9895"/>
              <a:gd name="T30" fmla="*/ 32184514 w 10000"/>
              <a:gd name="T31" fmla="*/ 2147483647 h 9895"/>
              <a:gd name="T32" fmla="*/ 32184514 w 10000"/>
              <a:gd name="T33" fmla="*/ 2147483647 h 9895"/>
              <a:gd name="T34" fmla="*/ 32184514 w 10000"/>
              <a:gd name="T35" fmla="*/ 2147483647 h 9895"/>
              <a:gd name="T36" fmla="*/ 8045607 w 10000"/>
              <a:gd name="T37" fmla="*/ 2147483647 h 9895"/>
              <a:gd name="T38" fmla="*/ 16092241 w 10000"/>
              <a:gd name="T39" fmla="*/ 2147483647 h 9895"/>
              <a:gd name="T40" fmla="*/ 57377416 w 10000"/>
              <a:gd name="T41" fmla="*/ 2147483647 h 9895"/>
              <a:gd name="T42" fmla="*/ 62950940 w 10000"/>
              <a:gd name="T43" fmla="*/ 2147483647 h 9895"/>
              <a:gd name="T44" fmla="*/ 80428336 w 10000"/>
              <a:gd name="T45" fmla="*/ 2147483647 h 9895"/>
              <a:gd name="T46" fmla="*/ 104566217 w 10000"/>
              <a:gd name="T47" fmla="*/ 2147483647 h 9895"/>
              <a:gd name="T48" fmla="*/ 144763406 w 10000"/>
              <a:gd name="T49" fmla="*/ 2147483647 h 9895"/>
              <a:gd name="T50" fmla="*/ 152810071 w 10000"/>
              <a:gd name="T51" fmla="*/ 2147483647 h 9895"/>
              <a:gd name="T52" fmla="*/ 193040161 w 10000"/>
              <a:gd name="T53" fmla="*/ 2147483647 h 9895"/>
              <a:gd name="T54" fmla="*/ 184994553 w 10000"/>
              <a:gd name="T55" fmla="*/ 2147483647 h 9895"/>
              <a:gd name="T56" fmla="*/ 168902312 w 10000"/>
              <a:gd name="T57" fmla="*/ 2147483647 h 9895"/>
              <a:gd name="T58" fmla="*/ 193040161 w 10000"/>
              <a:gd name="T59" fmla="*/ 1971718053 h 9895"/>
              <a:gd name="T60" fmla="*/ 265421864 w 10000"/>
              <a:gd name="T61" fmla="*/ 1714768849 h 9895"/>
              <a:gd name="T62" fmla="*/ 265421864 w 10000"/>
              <a:gd name="T63" fmla="*/ 1457407681 h 9895"/>
              <a:gd name="T64" fmla="*/ 305620110 w 10000"/>
              <a:gd name="T65" fmla="*/ 1157293062 h 9895"/>
              <a:gd name="T66" fmla="*/ 329757991 w 10000"/>
              <a:gd name="T67" fmla="*/ 1157293062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0" name="Freeform 639"/>
          <p:cNvSpPr>
            <a:spLocks/>
          </p:cNvSpPr>
          <p:nvPr/>
        </p:nvSpPr>
        <p:spPr bwMode="auto">
          <a:xfrm>
            <a:off x="4722414" y="2399532"/>
            <a:ext cx="501601" cy="337895"/>
          </a:xfrm>
          <a:custGeom>
            <a:avLst/>
            <a:gdLst>
              <a:gd name="T0" fmla="*/ 2147483647 w 57"/>
              <a:gd name="T1" fmla="*/ 2147483647 h 37"/>
              <a:gd name="T2" fmla="*/ 2147483647 w 57"/>
              <a:gd name="T3" fmla="*/ 2147483647 h 37"/>
              <a:gd name="T4" fmla="*/ 2147483647 w 57"/>
              <a:gd name="T5" fmla="*/ 2147483647 h 37"/>
              <a:gd name="T6" fmla="*/ 2147483647 w 57"/>
              <a:gd name="T7" fmla="*/ 2147483647 h 37"/>
              <a:gd name="T8" fmla="*/ 2147483647 w 57"/>
              <a:gd name="T9" fmla="*/ 2147483647 h 37"/>
              <a:gd name="T10" fmla="*/ 2147483647 w 57"/>
              <a:gd name="T11" fmla="*/ 2147483647 h 37"/>
              <a:gd name="T12" fmla="*/ 2147483647 w 57"/>
              <a:gd name="T13" fmla="*/ 2147483647 h 37"/>
              <a:gd name="T14" fmla="*/ 2147483647 w 57"/>
              <a:gd name="T15" fmla="*/ 2147483647 h 37"/>
              <a:gd name="T16" fmla="*/ 2147483647 w 57"/>
              <a:gd name="T17" fmla="*/ 2147483647 h 37"/>
              <a:gd name="T18" fmla="*/ 2147483647 w 57"/>
              <a:gd name="T19" fmla="*/ 2147483647 h 37"/>
              <a:gd name="T20" fmla="*/ 2147483647 w 57"/>
              <a:gd name="T21" fmla="*/ 2147483647 h 37"/>
              <a:gd name="T22" fmla="*/ 2147483647 w 57"/>
              <a:gd name="T23" fmla="*/ 0 h 37"/>
              <a:gd name="T24" fmla="*/ 2147483647 w 57"/>
              <a:gd name="T25" fmla="*/ 0 h 37"/>
              <a:gd name="T26" fmla="*/ 2147483647 w 57"/>
              <a:gd name="T27" fmla="*/ 2147483647 h 37"/>
              <a:gd name="T28" fmla="*/ 2147483647 w 57"/>
              <a:gd name="T29" fmla="*/ 2147483647 h 37"/>
              <a:gd name="T30" fmla="*/ 2147483647 w 57"/>
              <a:gd name="T31" fmla="*/ 2147483647 h 37"/>
              <a:gd name="T32" fmla="*/ 2147483647 w 57"/>
              <a:gd name="T33" fmla="*/ 2147483647 h 37"/>
              <a:gd name="T34" fmla="*/ 2147483647 w 57"/>
              <a:gd name="T35" fmla="*/ 2147483647 h 37"/>
              <a:gd name="T36" fmla="*/ 2147483647 w 57"/>
              <a:gd name="T37" fmla="*/ 2147483647 h 37"/>
              <a:gd name="T38" fmla="*/ 2147483647 w 57"/>
              <a:gd name="T39" fmla="*/ 2147483647 h 37"/>
              <a:gd name="T40" fmla="*/ 2147483647 w 57"/>
              <a:gd name="T41" fmla="*/ 2147483647 h 37"/>
              <a:gd name="T42" fmla="*/ 2147483647 w 57"/>
              <a:gd name="T43" fmla="*/ 2147483647 h 37"/>
              <a:gd name="T44" fmla="*/ 0 w 57"/>
              <a:gd name="T45" fmla="*/ 2147483647 h 37"/>
              <a:gd name="T46" fmla="*/ 0 w 57"/>
              <a:gd name="T47" fmla="*/ 2147483647 h 37"/>
              <a:gd name="T48" fmla="*/ 2147483647 w 57"/>
              <a:gd name="T49" fmla="*/ 2147483647 h 37"/>
              <a:gd name="T50" fmla="*/ 2147483647 w 57"/>
              <a:gd name="T51" fmla="*/ 2147483647 h 37"/>
              <a:gd name="T52" fmla="*/ 2147483647 w 57"/>
              <a:gd name="T53" fmla="*/ 2147483647 h 37"/>
              <a:gd name="T54" fmla="*/ 2147483647 w 57"/>
              <a:gd name="T55" fmla="*/ 2147483647 h 37"/>
              <a:gd name="T56" fmla="*/ 2147483647 w 57"/>
              <a:gd name="T57" fmla="*/ 2147483647 h 37"/>
              <a:gd name="T58" fmla="*/ 2147483647 w 57"/>
              <a:gd name="T59" fmla="*/ 2147483647 h 37"/>
              <a:gd name="T60" fmla="*/ 2147483647 w 57"/>
              <a:gd name="T61" fmla="*/ 2147483647 h 37"/>
              <a:gd name="T62" fmla="*/ 2147483647 w 57"/>
              <a:gd name="T63" fmla="*/ 2147483647 h 37"/>
              <a:gd name="T64" fmla="*/ 2147483647 w 57"/>
              <a:gd name="T65" fmla="*/ 2147483647 h 37"/>
              <a:gd name="T66" fmla="*/ 2147483647 w 57"/>
              <a:gd name="T67" fmla="*/ 2147483647 h 37"/>
              <a:gd name="T68" fmla="*/ 2147483647 w 57"/>
              <a:gd name="T69" fmla="*/ 2147483647 h 37"/>
              <a:gd name="T70" fmla="*/ 2147483647 w 57"/>
              <a:gd name="T71" fmla="*/ 2147483647 h 37"/>
              <a:gd name="T72" fmla="*/ 2147483647 w 57"/>
              <a:gd name="T73" fmla="*/ 2147483647 h 37"/>
              <a:gd name="T74" fmla="*/ 2147483647 w 57"/>
              <a:gd name="T75" fmla="*/ 2147483647 h 37"/>
              <a:gd name="T76" fmla="*/ 2147483647 w 57"/>
              <a:gd name="T77" fmla="*/ 2147483647 h 37"/>
              <a:gd name="T78" fmla="*/ 2147483647 w 57"/>
              <a:gd name="T79" fmla="*/ 2147483647 h 37"/>
              <a:gd name="T80" fmla="*/ 2147483647 w 57"/>
              <a:gd name="T81" fmla="*/ 2147483647 h 37"/>
              <a:gd name="T82" fmla="*/ 2147483647 w 57"/>
              <a:gd name="T83" fmla="*/ 2147483647 h 37"/>
              <a:gd name="T84" fmla="*/ 2147483647 w 57"/>
              <a:gd name="T85" fmla="*/ 2147483647 h 37"/>
              <a:gd name="T86" fmla="*/ 2147483647 w 57"/>
              <a:gd name="T87" fmla="*/ 2147483647 h 37"/>
              <a:gd name="T88" fmla="*/ 2147483647 w 57"/>
              <a:gd name="T89" fmla="*/ 2147483647 h 37"/>
              <a:gd name="T90" fmla="*/ 2147483647 w 57"/>
              <a:gd name="T91" fmla="*/ 2147483647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1" name="Freeform 640"/>
          <p:cNvSpPr>
            <a:spLocks/>
          </p:cNvSpPr>
          <p:nvPr/>
        </p:nvSpPr>
        <p:spPr bwMode="auto">
          <a:xfrm>
            <a:off x="5011592" y="2399532"/>
            <a:ext cx="62477" cy="35469"/>
          </a:xfrm>
          <a:custGeom>
            <a:avLst/>
            <a:gdLst>
              <a:gd name="T0" fmla="*/ 2147483647 w 42"/>
              <a:gd name="T1" fmla="*/ 2147483647 h 24"/>
              <a:gd name="T2" fmla="*/ 2147483647 w 42"/>
              <a:gd name="T3" fmla="*/ 0 h 24"/>
              <a:gd name="T4" fmla="*/ 0 w 42"/>
              <a:gd name="T5" fmla="*/ 2147483647 h 24"/>
              <a:gd name="T6" fmla="*/ 2147483647 w 42"/>
              <a:gd name="T7" fmla="*/ 2147483647 h 24"/>
              <a:gd name="T8" fmla="*/ 2147483647 w 42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2" name="Freeform 641"/>
          <p:cNvSpPr>
            <a:spLocks/>
          </p:cNvSpPr>
          <p:nvPr/>
        </p:nvSpPr>
        <p:spPr bwMode="auto">
          <a:xfrm>
            <a:off x="4659936" y="2252051"/>
            <a:ext cx="87468" cy="56005"/>
          </a:xfrm>
          <a:custGeom>
            <a:avLst/>
            <a:gdLst>
              <a:gd name="T0" fmla="*/ 2147483647 w 60"/>
              <a:gd name="T1" fmla="*/ 2147483647 h 36"/>
              <a:gd name="T2" fmla="*/ 2147483647 w 60"/>
              <a:gd name="T3" fmla="*/ 2147483647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0 h 36"/>
              <a:gd name="T10" fmla="*/ 2147483647 w 60"/>
              <a:gd name="T11" fmla="*/ 0 h 36"/>
              <a:gd name="T12" fmla="*/ 2147483647 w 60"/>
              <a:gd name="T13" fmla="*/ 2147483647 h 36"/>
              <a:gd name="T14" fmla="*/ 0 w 60"/>
              <a:gd name="T15" fmla="*/ 2147483647 h 36"/>
              <a:gd name="T16" fmla="*/ 2147483647 w 60"/>
              <a:gd name="T17" fmla="*/ 2147483647 h 36"/>
              <a:gd name="T18" fmla="*/ 2147483647 w 60"/>
              <a:gd name="T19" fmla="*/ 2147483647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3" name="Freeform 642"/>
          <p:cNvSpPr>
            <a:spLocks/>
          </p:cNvSpPr>
          <p:nvPr/>
        </p:nvSpPr>
        <p:spPr bwMode="auto">
          <a:xfrm>
            <a:off x="4501067" y="2280054"/>
            <a:ext cx="273113" cy="255755"/>
          </a:xfrm>
          <a:custGeom>
            <a:avLst/>
            <a:gdLst>
              <a:gd name="T0" fmla="*/ 2147483647 w 31"/>
              <a:gd name="T1" fmla="*/ 2147483647 h 28"/>
              <a:gd name="T2" fmla="*/ 2147483647 w 31"/>
              <a:gd name="T3" fmla="*/ 2147483647 h 28"/>
              <a:gd name="T4" fmla="*/ 2147483647 w 31"/>
              <a:gd name="T5" fmla="*/ 2147483647 h 28"/>
              <a:gd name="T6" fmla="*/ 2147483647 w 31"/>
              <a:gd name="T7" fmla="*/ 2147483647 h 28"/>
              <a:gd name="T8" fmla="*/ 2147483647 w 31"/>
              <a:gd name="T9" fmla="*/ 2147483647 h 28"/>
              <a:gd name="T10" fmla="*/ 2147483647 w 31"/>
              <a:gd name="T11" fmla="*/ 2147483647 h 28"/>
              <a:gd name="T12" fmla="*/ 2147483647 w 31"/>
              <a:gd name="T13" fmla="*/ 2147483647 h 28"/>
              <a:gd name="T14" fmla="*/ 2147483647 w 31"/>
              <a:gd name="T15" fmla="*/ 2147483647 h 28"/>
              <a:gd name="T16" fmla="*/ 2147483647 w 31"/>
              <a:gd name="T17" fmla="*/ 2147483647 h 28"/>
              <a:gd name="T18" fmla="*/ 2147483647 w 31"/>
              <a:gd name="T19" fmla="*/ 2147483647 h 28"/>
              <a:gd name="T20" fmla="*/ 2147483647 w 31"/>
              <a:gd name="T21" fmla="*/ 2147483647 h 28"/>
              <a:gd name="T22" fmla="*/ 2147483647 w 31"/>
              <a:gd name="T23" fmla="*/ 2147483647 h 28"/>
              <a:gd name="T24" fmla="*/ 2147483647 w 31"/>
              <a:gd name="T25" fmla="*/ 2147483647 h 28"/>
              <a:gd name="T26" fmla="*/ 2147483647 w 31"/>
              <a:gd name="T27" fmla="*/ 2147483647 h 28"/>
              <a:gd name="T28" fmla="*/ 2147483647 w 31"/>
              <a:gd name="T29" fmla="*/ 2147483647 h 28"/>
              <a:gd name="T30" fmla="*/ 2147483647 w 31"/>
              <a:gd name="T31" fmla="*/ 2147483647 h 28"/>
              <a:gd name="T32" fmla="*/ 2147483647 w 31"/>
              <a:gd name="T33" fmla="*/ 2147483647 h 28"/>
              <a:gd name="T34" fmla="*/ 2147483647 w 31"/>
              <a:gd name="T35" fmla="*/ 2147483647 h 28"/>
              <a:gd name="T36" fmla="*/ 2147483647 w 31"/>
              <a:gd name="T37" fmla="*/ 2147483647 h 28"/>
              <a:gd name="T38" fmla="*/ 2147483647 w 31"/>
              <a:gd name="T39" fmla="*/ 2147483647 h 28"/>
              <a:gd name="T40" fmla="*/ 2147483647 w 31"/>
              <a:gd name="T41" fmla="*/ 2147483647 h 28"/>
              <a:gd name="T42" fmla="*/ 2147483647 w 31"/>
              <a:gd name="T43" fmla="*/ 2147483647 h 28"/>
              <a:gd name="T44" fmla="*/ 2147483647 w 31"/>
              <a:gd name="T45" fmla="*/ 2147483647 h 28"/>
              <a:gd name="T46" fmla="*/ 2147483647 w 31"/>
              <a:gd name="T47" fmla="*/ 0 h 28"/>
              <a:gd name="T48" fmla="*/ 2147483647 w 31"/>
              <a:gd name="T49" fmla="*/ 2147483647 h 28"/>
              <a:gd name="T50" fmla="*/ 2147483647 w 31"/>
              <a:gd name="T51" fmla="*/ 2147483647 h 28"/>
              <a:gd name="T52" fmla="*/ 2147483647 w 31"/>
              <a:gd name="T53" fmla="*/ 0 h 28"/>
              <a:gd name="T54" fmla="*/ 2147483647 w 31"/>
              <a:gd name="T55" fmla="*/ 0 h 28"/>
              <a:gd name="T56" fmla="*/ 2147483647 w 31"/>
              <a:gd name="T57" fmla="*/ 2147483647 h 28"/>
              <a:gd name="T58" fmla="*/ 2147483647 w 31"/>
              <a:gd name="T59" fmla="*/ 2147483647 h 28"/>
              <a:gd name="T60" fmla="*/ 0 w 31"/>
              <a:gd name="T61" fmla="*/ 2147483647 h 28"/>
              <a:gd name="T62" fmla="*/ 0 w 31"/>
              <a:gd name="T63" fmla="*/ 2147483647 h 28"/>
              <a:gd name="T64" fmla="*/ 2147483647 w 31"/>
              <a:gd name="T65" fmla="*/ 2147483647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4" name="Freeform 643"/>
          <p:cNvSpPr>
            <a:spLocks/>
          </p:cNvSpPr>
          <p:nvPr/>
        </p:nvSpPr>
        <p:spPr bwMode="auto">
          <a:xfrm>
            <a:off x="3769192" y="3435619"/>
            <a:ext cx="458759" cy="451772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0 h 49"/>
              <a:gd name="T24" fmla="*/ 2147483647 w 52"/>
              <a:gd name="T25" fmla="*/ 0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0 w 52"/>
              <a:gd name="T39" fmla="*/ 2147483647 h 49"/>
              <a:gd name="T40" fmla="*/ 0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2147483647 h 49"/>
              <a:gd name="T50" fmla="*/ 2147483647 w 52"/>
              <a:gd name="T51" fmla="*/ 2147483647 h 49"/>
              <a:gd name="T52" fmla="*/ 2147483647 w 52"/>
              <a:gd name="T53" fmla="*/ 2147483647 h 49"/>
              <a:gd name="T54" fmla="*/ 2147483647 w 52"/>
              <a:gd name="T55" fmla="*/ 2147483647 h 49"/>
              <a:gd name="T56" fmla="*/ 2147483647 w 52"/>
              <a:gd name="T57" fmla="*/ 2147483647 h 49"/>
              <a:gd name="T58" fmla="*/ 2147483647 w 52"/>
              <a:gd name="T59" fmla="*/ 2147483647 h 49"/>
              <a:gd name="T60" fmla="*/ 2147483647 w 52"/>
              <a:gd name="T61" fmla="*/ 2147483647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5" name="Freeform 644"/>
          <p:cNvSpPr>
            <a:spLocks/>
          </p:cNvSpPr>
          <p:nvPr/>
        </p:nvSpPr>
        <p:spPr bwMode="auto">
          <a:xfrm>
            <a:off x="4501067" y="3823918"/>
            <a:ext cx="35701" cy="145612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2147483647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6" name="Freeform 645"/>
          <p:cNvSpPr>
            <a:spLocks/>
          </p:cNvSpPr>
          <p:nvPr/>
        </p:nvSpPr>
        <p:spPr bwMode="auto">
          <a:xfrm>
            <a:off x="4501067" y="3823918"/>
            <a:ext cx="35701" cy="145612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7" name="Freeform 646"/>
          <p:cNvSpPr>
            <a:spLocks/>
          </p:cNvSpPr>
          <p:nvPr/>
        </p:nvSpPr>
        <p:spPr bwMode="auto">
          <a:xfrm>
            <a:off x="4572468" y="4841339"/>
            <a:ext cx="448049" cy="416301"/>
          </a:xfrm>
          <a:custGeom>
            <a:avLst/>
            <a:gdLst>
              <a:gd name="T0" fmla="*/ 2147483647 w 51"/>
              <a:gd name="T1" fmla="*/ 2147483647 h 45"/>
              <a:gd name="T2" fmla="*/ 2147483647 w 51"/>
              <a:gd name="T3" fmla="*/ 2147483647 h 45"/>
              <a:gd name="T4" fmla="*/ 2147483647 w 51"/>
              <a:gd name="T5" fmla="*/ 2147483647 h 45"/>
              <a:gd name="T6" fmla="*/ 2147483647 w 51"/>
              <a:gd name="T7" fmla="*/ 2147483647 h 45"/>
              <a:gd name="T8" fmla="*/ 2147483647 w 51"/>
              <a:gd name="T9" fmla="*/ 0 h 45"/>
              <a:gd name="T10" fmla="*/ 2147483647 w 51"/>
              <a:gd name="T11" fmla="*/ 2147483647 h 45"/>
              <a:gd name="T12" fmla="*/ 2147483647 w 51"/>
              <a:gd name="T13" fmla="*/ 2147483647 h 45"/>
              <a:gd name="T14" fmla="*/ 2147483647 w 51"/>
              <a:gd name="T15" fmla="*/ 2147483647 h 45"/>
              <a:gd name="T16" fmla="*/ 2147483647 w 51"/>
              <a:gd name="T17" fmla="*/ 2147483647 h 45"/>
              <a:gd name="T18" fmla="*/ 2147483647 w 51"/>
              <a:gd name="T19" fmla="*/ 2147483647 h 45"/>
              <a:gd name="T20" fmla="*/ 2147483647 w 51"/>
              <a:gd name="T21" fmla="*/ 2147483647 h 45"/>
              <a:gd name="T22" fmla="*/ 2147483647 w 51"/>
              <a:gd name="T23" fmla="*/ 2147483647 h 45"/>
              <a:gd name="T24" fmla="*/ 2147483647 w 51"/>
              <a:gd name="T25" fmla="*/ 2147483647 h 45"/>
              <a:gd name="T26" fmla="*/ 2147483647 w 51"/>
              <a:gd name="T27" fmla="*/ 2147483647 h 45"/>
              <a:gd name="T28" fmla="*/ 2147483647 w 51"/>
              <a:gd name="T29" fmla="*/ 2147483647 h 45"/>
              <a:gd name="T30" fmla="*/ 2147483647 w 51"/>
              <a:gd name="T31" fmla="*/ 2147483647 h 45"/>
              <a:gd name="T32" fmla="*/ 2147483647 w 51"/>
              <a:gd name="T33" fmla="*/ 2147483647 h 45"/>
              <a:gd name="T34" fmla="*/ 0 w 51"/>
              <a:gd name="T35" fmla="*/ 2147483647 h 45"/>
              <a:gd name="T36" fmla="*/ 2147483647 w 51"/>
              <a:gd name="T37" fmla="*/ 2147483647 h 45"/>
              <a:gd name="T38" fmla="*/ 2147483647 w 51"/>
              <a:gd name="T39" fmla="*/ 2147483647 h 45"/>
              <a:gd name="T40" fmla="*/ 2147483647 w 51"/>
              <a:gd name="T41" fmla="*/ 2147483647 h 45"/>
              <a:gd name="T42" fmla="*/ 2147483647 w 51"/>
              <a:gd name="T43" fmla="*/ 2147483647 h 45"/>
              <a:gd name="T44" fmla="*/ 2147483647 w 51"/>
              <a:gd name="T45" fmla="*/ 2147483647 h 45"/>
              <a:gd name="T46" fmla="*/ 2147483647 w 51"/>
              <a:gd name="T47" fmla="*/ 2147483647 h 45"/>
              <a:gd name="T48" fmla="*/ 2147483647 w 51"/>
              <a:gd name="T49" fmla="*/ 2147483647 h 45"/>
              <a:gd name="T50" fmla="*/ 2147483647 w 51"/>
              <a:gd name="T51" fmla="*/ 2147483647 h 45"/>
              <a:gd name="T52" fmla="*/ 2147483647 w 51"/>
              <a:gd name="T53" fmla="*/ 2147483647 h 45"/>
              <a:gd name="T54" fmla="*/ 2147483647 w 51"/>
              <a:gd name="T55" fmla="*/ 2147483647 h 45"/>
              <a:gd name="T56" fmla="*/ 2147483647 w 51"/>
              <a:gd name="T57" fmla="*/ 2147483647 h 45"/>
              <a:gd name="T58" fmla="*/ 2147483647 w 51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8" name="Freeform 647"/>
          <p:cNvSpPr>
            <a:spLocks/>
          </p:cNvSpPr>
          <p:nvPr/>
        </p:nvSpPr>
        <p:spPr bwMode="auto">
          <a:xfrm>
            <a:off x="4447514" y="4354097"/>
            <a:ext cx="335591" cy="350963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0 h 38"/>
              <a:gd name="T34" fmla="*/ 2147483647 w 38"/>
              <a:gd name="T35" fmla="*/ 0 h 38"/>
              <a:gd name="T36" fmla="*/ 2147483647 w 38"/>
              <a:gd name="T37" fmla="*/ 2147483647 h 38"/>
              <a:gd name="T38" fmla="*/ 2147483647 w 38"/>
              <a:gd name="T39" fmla="*/ 2147483647 h 38"/>
              <a:gd name="T40" fmla="*/ 2147483647 w 38"/>
              <a:gd name="T41" fmla="*/ 2147483647 h 38"/>
              <a:gd name="T42" fmla="*/ 0 w 38"/>
              <a:gd name="T43" fmla="*/ 2147483647 h 38"/>
              <a:gd name="T44" fmla="*/ 0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9" name="Freeform 648"/>
          <p:cNvSpPr>
            <a:spLocks/>
          </p:cNvSpPr>
          <p:nvPr/>
        </p:nvSpPr>
        <p:spPr bwMode="auto">
          <a:xfrm>
            <a:off x="3972689" y="3739912"/>
            <a:ext cx="210636" cy="16614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2147483647 w 144"/>
              <a:gd name="T39" fmla="*/ 2147483647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0" name="Freeform 649"/>
          <p:cNvSpPr>
            <a:spLocks/>
          </p:cNvSpPr>
          <p:nvPr/>
        </p:nvSpPr>
        <p:spPr bwMode="auto">
          <a:xfrm>
            <a:off x="3972689" y="3739912"/>
            <a:ext cx="210636" cy="16614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1" name="Freeform 650"/>
          <p:cNvSpPr>
            <a:spLocks/>
          </p:cNvSpPr>
          <p:nvPr/>
        </p:nvSpPr>
        <p:spPr bwMode="auto">
          <a:xfrm>
            <a:off x="4111923" y="3861255"/>
            <a:ext cx="26775" cy="7467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w 18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2" name="Freeform 651"/>
          <p:cNvSpPr>
            <a:spLocks/>
          </p:cNvSpPr>
          <p:nvPr/>
        </p:nvSpPr>
        <p:spPr bwMode="auto">
          <a:xfrm>
            <a:off x="4111923" y="3861255"/>
            <a:ext cx="26775" cy="7467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3" name="Freeform 652"/>
          <p:cNvSpPr>
            <a:spLocks/>
          </p:cNvSpPr>
          <p:nvPr/>
        </p:nvSpPr>
        <p:spPr bwMode="auto">
          <a:xfrm>
            <a:off x="4024456" y="3868724"/>
            <a:ext cx="114243" cy="154947"/>
          </a:xfrm>
          <a:custGeom>
            <a:avLst/>
            <a:gdLst>
              <a:gd name="T0" fmla="*/ 2147483647 w 78"/>
              <a:gd name="T1" fmla="*/ 2147483647 h 102"/>
              <a:gd name="T2" fmla="*/ 2147483647 w 78"/>
              <a:gd name="T3" fmla="*/ 0 h 102"/>
              <a:gd name="T4" fmla="*/ 2147483647 w 78"/>
              <a:gd name="T5" fmla="*/ 0 h 102"/>
              <a:gd name="T6" fmla="*/ 2147483647 w 78"/>
              <a:gd name="T7" fmla="*/ 0 h 102"/>
              <a:gd name="T8" fmla="*/ 0 w 78"/>
              <a:gd name="T9" fmla="*/ 2147483647 h 102"/>
              <a:gd name="T10" fmla="*/ 2147483647 w 78"/>
              <a:gd name="T11" fmla="*/ 2147483647 h 102"/>
              <a:gd name="T12" fmla="*/ 0 w 78"/>
              <a:gd name="T13" fmla="*/ 2147483647 h 102"/>
              <a:gd name="T14" fmla="*/ 0 w 78"/>
              <a:gd name="T15" fmla="*/ 2147483647 h 102"/>
              <a:gd name="T16" fmla="*/ 2147483647 w 78"/>
              <a:gd name="T17" fmla="*/ 2147483647 h 102"/>
              <a:gd name="T18" fmla="*/ 2147483647 w 78"/>
              <a:gd name="T19" fmla="*/ 2147483647 h 102"/>
              <a:gd name="T20" fmla="*/ 2147483647 w 78"/>
              <a:gd name="T21" fmla="*/ 2147483647 h 102"/>
              <a:gd name="T22" fmla="*/ 2147483647 w 78"/>
              <a:gd name="T23" fmla="*/ 2147483647 h 102"/>
              <a:gd name="T24" fmla="*/ 2147483647 w 78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4" name="Freeform 653"/>
          <p:cNvSpPr>
            <a:spLocks/>
          </p:cNvSpPr>
          <p:nvPr/>
        </p:nvSpPr>
        <p:spPr bwMode="auto">
          <a:xfrm>
            <a:off x="4368971" y="4128212"/>
            <a:ext cx="132095" cy="153080"/>
          </a:xfrm>
          <a:custGeom>
            <a:avLst/>
            <a:gdLst>
              <a:gd name="T0" fmla="*/ 2147483647 w 90"/>
              <a:gd name="T1" fmla="*/ 2147483647 h 102"/>
              <a:gd name="T2" fmla="*/ 2147483647 w 90"/>
              <a:gd name="T3" fmla="*/ 2147483647 h 102"/>
              <a:gd name="T4" fmla="*/ 2147483647 w 90"/>
              <a:gd name="T5" fmla="*/ 2147483647 h 102"/>
              <a:gd name="T6" fmla="*/ 2147483647 w 90"/>
              <a:gd name="T7" fmla="*/ 2147483647 h 102"/>
              <a:gd name="T8" fmla="*/ 2147483647 w 90"/>
              <a:gd name="T9" fmla="*/ 2147483647 h 102"/>
              <a:gd name="T10" fmla="*/ 2147483647 w 90"/>
              <a:gd name="T11" fmla="*/ 0 h 102"/>
              <a:gd name="T12" fmla="*/ 2147483647 w 90"/>
              <a:gd name="T13" fmla="*/ 0 h 102"/>
              <a:gd name="T14" fmla="*/ 0 w 90"/>
              <a:gd name="T15" fmla="*/ 0 h 102"/>
              <a:gd name="T16" fmla="*/ 0 w 90"/>
              <a:gd name="T17" fmla="*/ 2147483647 h 102"/>
              <a:gd name="T18" fmla="*/ 0 w 90"/>
              <a:gd name="T19" fmla="*/ 2147483647 h 102"/>
              <a:gd name="T20" fmla="*/ 2147483647 w 90"/>
              <a:gd name="T21" fmla="*/ 2147483647 h 102"/>
              <a:gd name="T22" fmla="*/ 2147483647 w 90"/>
              <a:gd name="T23" fmla="*/ 2147483647 h 102"/>
              <a:gd name="T24" fmla="*/ 2147483647 w 90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5" name="Freeform 654"/>
          <p:cNvSpPr>
            <a:spLocks/>
          </p:cNvSpPr>
          <p:nvPr/>
        </p:nvSpPr>
        <p:spPr bwMode="auto">
          <a:xfrm>
            <a:off x="4138698" y="3812717"/>
            <a:ext cx="71402" cy="184816"/>
          </a:xfrm>
          <a:custGeom>
            <a:avLst/>
            <a:gdLst>
              <a:gd name="T0" fmla="*/ 2147483647 w 48"/>
              <a:gd name="T1" fmla="*/ 2147483647 h 120"/>
              <a:gd name="T2" fmla="*/ 2147483647 w 48"/>
              <a:gd name="T3" fmla="*/ 2147483647 h 120"/>
              <a:gd name="T4" fmla="*/ 2147483647 w 48"/>
              <a:gd name="T5" fmla="*/ 2147483647 h 120"/>
              <a:gd name="T6" fmla="*/ 2147483647 w 48"/>
              <a:gd name="T7" fmla="*/ 2147483647 h 120"/>
              <a:gd name="T8" fmla="*/ 2147483647 w 48"/>
              <a:gd name="T9" fmla="*/ 0 h 120"/>
              <a:gd name="T10" fmla="*/ 2147483647 w 48"/>
              <a:gd name="T11" fmla="*/ 2147483647 h 120"/>
              <a:gd name="T12" fmla="*/ 2147483647 w 48"/>
              <a:gd name="T13" fmla="*/ 2147483647 h 120"/>
              <a:gd name="T14" fmla="*/ 0 w 48"/>
              <a:gd name="T15" fmla="*/ 2147483647 h 120"/>
              <a:gd name="T16" fmla="*/ 0 w 48"/>
              <a:gd name="T17" fmla="*/ 2147483647 h 120"/>
              <a:gd name="T18" fmla="*/ 2147483647 w 48"/>
              <a:gd name="T19" fmla="*/ 2147483647 h 120"/>
              <a:gd name="T20" fmla="*/ 2147483647 w 48"/>
              <a:gd name="T21" fmla="*/ 2147483647 h 120"/>
              <a:gd name="T22" fmla="*/ 2147483647 w 48"/>
              <a:gd name="T23" fmla="*/ 2147483647 h 120"/>
              <a:gd name="T24" fmla="*/ 2147483647 w 48"/>
              <a:gd name="T25" fmla="*/ 2147483647 h 120"/>
              <a:gd name="T26" fmla="*/ 2147483647 w 48"/>
              <a:gd name="T27" fmla="*/ 2147483647 h 120"/>
              <a:gd name="T28" fmla="*/ 2147483647 w 48"/>
              <a:gd name="T29" fmla="*/ 2147483647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6" name="Freeform 655"/>
          <p:cNvSpPr>
            <a:spLocks/>
          </p:cNvSpPr>
          <p:nvPr/>
        </p:nvSpPr>
        <p:spPr bwMode="auto">
          <a:xfrm>
            <a:off x="4138698" y="3629768"/>
            <a:ext cx="89253" cy="110143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7" name="Freeform 656"/>
          <p:cNvSpPr>
            <a:spLocks/>
          </p:cNvSpPr>
          <p:nvPr/>
        </p:nvSpPr>
        <p:spPr bwMode="auto">
          <a:xfrm>
            <a:off x="56272" y="1146890"/>
            <a:ext cx="2383053" cy="1708146"/>
          </a:xfrm>
          <a:custGeom>
            <a:avLst/>
            <a:gdLst>
              <a:gd name="T0" fmla="*/ 2147483647 w 1622"/>
              <a:gd name="T1" fmla="*/ 2147483647 h 1117"/>
              <a:gd name="T2" fmla="*/ 2147483647 w 1622"/>
              <a:gd name="T3" fmla="*/ 2147483647 h 1117"/>
              <a:gd name="T4" fmla="*/ 2147483647 w 1622"/>
              <a:gd name="T5" fmla="*/ 2147483647 h 1117"/>
              <a:gd name="T6" fmla="*/ 2147483647 w 1622"/>
              <a:gd name="T7" fmla="*/ 2147483647 h 1117"/>
              <a:gd name="T8" fmla="*/ 2147483647 w 1622"/>
              <a:gd name="T9" fmla="*/ 2147483647 h 1117"/>
              <a:gd name="T10" fmla="*/ 2147483647 w 1622"/>
              <a:gd name="T11" fmla="*/ 2147483647 h 1117"/>
              <a:gd name="T12" fmla="*/ 2147483647 w 1622"/>
              <a:gd name="T13" fmla="*/ 2147483647 h 1117"/>
              <a:gd name="T14" fmla="*/ 2147483647 w 1622"/>
              <a:gd name="T15" fmla="*/ 2147483647 h 1117"/>
              <a:gd name="T16" fmla="*/ 2147483647 w 1622"/>
              <a:gd name="T17" fmla="*/ 2147483647 h 1117"/>
              <a:gd name="T18" fmla="*/ 2147483647 w 1622"/>
              <a:gd name="T19" fmla="*/ 2147483647 h 1117"/>
              <a:gd name="T20" fmla="*/ 2147483647 w 1622"/>
              <a:gd name="T21" fmla="*/ 2147483647 h 1117"/>
              <a:gd name="T22" fmla="*/ 2147483647 w 1622"/>
              <a:gd name="T23" fmla="*/ 2147483647 h 1117"/>
              <a:gd name="T24" fmla="*/ 2147483647 w 1622"/>
              <a:gd name="T25" fmla="*/ 2147483647 h 1117"/>
              <a:gd name="T26" fmla="*/ 2147483647 w 1622"/>
              <a:gd name="T27" fmla="*/ 2147483647 h 1117"/>
              <a:gd name="T28" fmla="*/ 2147483647 w 1622"/>
              <a:gd name="T29" fmla="*/ 2147483647 h 1117"/>
              <a:gd name="T30" fmla="*/ 2147483647 w 1622"/>
              <a:gd name="T31" fmla="*/ 2147483647 h 1117"/>
              <a:gd name="T32" fmla="*/ 2147483647 w 1622"/>
              <a:gd name="T33" fmla="*/ 2147483647 h 1117"/>
              <a:gd name="T34" fmla="*/ 2147483647 w 1622"/>
              <a:gd name="T35" fmla="*/ 2147483647 h 1117"/>
              <a:gd name="T36" fmla="*/ 2147483647 w 1622"/>
              <a:gd name="T37" fmla="*/ 2147483647 h 1117"/>
              <a:gd name="T38" fmla="*/ 2147483647 w 1622"/>
              <a:gd name="T39" fmla="*/ 2147483647 h 1117"/>
              <a:gd name="T40" fmla="*/ 2147483647 w 1622"/>
              <a:gd name="T41" fmla="*/ 2147483647 h 1117"/>
              <a:gd name="T42" fmla="*/ 2147483647 w 1622"/>
              <a:gd name="T43" fmla="*/ 2147483647 h 1117"/>
              <a:gd name="T44" fmla="*/ 2147483647 w 1622"/>
              <a:gd name="T45" fmla="*/ 2147483647 h 1117"/>
              <a:gd name="T46" fmla="*/ 2147483647 w 1622"/>
              <a:gd name="T47" fmla="*/ 2147483647 h 1117"/>
              <a:gd name="T48" fmla="*/ 2147483647 w 1622"/>
              <a:gd name="T49" fmla="*/ 2147483647 h 1117"/>
              <a:gd name="T50" fmla="*/ 2147483647 w 1622"/>
              <a:gd name="T51" fmla="*/ 2147483647 h 1117"/>
              <a:gd name="T52" fmla="*/ 2147483647 w 1622"/>
              <a:gd name="T53" fmla="*/ 2147483647 h 1117"/>
              <a:gd name="T54" fmla="*/ 2147483647 w 1622"/>
              <a:gd name="T55" fmla="*/ 2147483647 h 1117"/>
              <a:gd name="T56" fmla="*/ 2147483647 w 1622"/>
              <a:gd name="T57" fmla="*/ 2147483647 h 1117"/>
              <a:gd name="T58" fmla="*/ 2147483647 w 1622"/>
              <a:gd name="T59" fmla="*/ 2147483647 h 1117"/>
              <a:gd name="T60" fmla="*/ 2147483647 w 1622"/>
              <a:gd name="T61" fmla="*/ 2147483647 h 1117"/>
              <a:gd name="T62" fmla="*/ 2147483647 w 1622"/>
              <a:gd name="T63" fmla="*/ 2147483647 h 1117"/>
              <a:gd name="T64" fmla="*/ 2147483647 w 1622"/>
              <a:gd name="T65" fmla="*/ 2147483647 h 1117"/>
              <a:gd name="T66" fmla="*/ 2147483647 w 1622"/>
              <a:gd name="T67" fmla="*/ 2147483647 h 1117"/>
              <a:gd name="T68" fmla="*/ 2147483647 w 1622"/>
              <a:gd name="T69" fmla="*/ 2147483647 h 1117"/>
              <a:gd name="T70" fmla="*/ 2147483647 w 1622"/>
              <a:gd name="T71" fmla="*/ 2147483647 h 1117"/>
              <a:gd name="T72" fmla="*/ 2147483647 w 1622"/>
              <a:gd name="T73" fmla="*/ 2147483647 h 1117"/>
              <a:gd name="T74" fmla="*/ 2147483647 w 1622"/>
              <a:gd name="T75" fmla="*/ 2147483647 h 1117"/>
              <a:gd name="T76" fmla="*/ 2147483647 w 1622"/>
              <a:gd name="T77" fmla="*/ 2147483647 h 1117"/>
              <a:gd name="T78" fmla="*/ 2147483647 w 1622"/>
              <a:gd name="T79" fmla="*/ 2147483647 h 1117"/>
              <a:gd name="T80" fmla="*/ 2147483647 w 1622"/>
              <a:gd name="T81" fmla="*/ 0 h 1117"/>
              <a:gd name="T82" fmla="*/ 2147483647 w 1622"/>
              <a:gd name="T83" fmla="*/ 2147483647 h 1117"/>
              <a:gd name="T84" fmla="*/ 2147483647 w 1622"/>
              <a:gd name="T85" fmla="*/ 2147483647 h 1117"/>
              <a:gd name="T86" fmla="*/ 2147483647 w 1622"/>
              <a:gd name="T87" fmla="*/ 2147483647 h 1117"/>
              <a:gd name="T88" fmla="*/ 2147483647 w 1622"/>
              <a:gd name="T89" fmla="*/ 2147483647 h 1117"/>
              <a:gd name="T90" fmla="*/ 2147483647 w 1622"/>
              <a:gd name="T91" fmla="*/ 2147483647 h 1117"/>
              <a:gd name="T92" fmla="*/ 2147483647 w 1622"/>
              <a:gd name="T93" fmla="*/ 2147483647 h 1117"/>
              <a:gd name="T94" fmla="*/ 2147483647 w 1622"/>
              <a:gd name="T95" fmla="*/ 2147483647 h 1117"/>
              <a:gd name="T96" fmla="*/ 2147483647 w 1622"/>
              <a:gd name="T97" fmla="*/ 2147483647 h 1117"/>
              <a:gd name="T98" fmla="*/ 2147483647 w 1622"/>
              <a:gd name="T99" fmla="*/ 2147483647 h 1117"/>
              <a:gd name="T100" fmla="*/ 2147483647 w 1622"/>
              <a:gd name="T101" fmla="*/ 2147483647 h 1117"/>
              <a:gd name="T102" fmla="*/ 2147483647 w 1622"/>
              <a:gd name="T103" fmla="*/ 2147483647 h 1117"/>
              <a:gd name="T104" fmla="*/ 2147483647 w 1622"/>
              <a:gd name="T105" fmla="*/ 2147483647 h 1117"/>
              <a:gd name="T106" fmla="*/ 2147483647 w 1622"/>
              <a:gd name="T107" fmla="*/ 2147483647 h 1117"/>
              <a:gd name="T108" fmla="*/ 2147483647 w 1622"/>
              <a:gd name="T109" fmla="*/ 2147483647 h 1117"/>
              <a:gd name="T110" fmla="*/ 0 w 1622"/>
              <a:gd name="T111" fmla="*/ 2147483647 h 1117"/>
              <a:gd name="T112" fmla="*/ 2147483647 w 1622"/>
              <a:gd name="T113" fmla="*/ 2147483647 h 1117"/>
              <a:gd name="T114" fmla="*/ 2147483647 w 1622"/>
              <a:gd name="T115" fmla="*/ 2147483647 h 1117"/>
              <a:gd name="T116" fmla="*/ 2147483647 w 1622"/>
              <a:gd name="T117" fmla="*/ 2147483647 h 1117"/>
              <a:gd name="T118" fmla="*/ 2147483647 w 1622"/>
              <a:gd name="T119" fmla="*/ 2147483647 h 1117"/>
              <a:gd name="T120" fmla="*/ 2147483647 w 1622"/>
              <a:gd name="T121" fmla="*/ 2147483647 h 1117"/>
              <a:gd name="T122" fmla="*/ 2147483647 w 1622"/>
              <a:gd name="T123" fmla="*/ 2147483647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58" name="Freeform 657"/>
          <p:cNvSpPr>
            <a:spLocks/>
          </p:cNvSpPr>
          <p:nvPr/>
        </p:nvSpPr>
        <p:spPr bwMode="auto">
          <a:xfrm>
            <a:off x="1536086" y="3752979"/>
            <a:ext cx="124954" cy="132546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0 h 14"/>
              <a:gd name="T6" fmla="*/ 2147483647 w 14"/>
              <a:gd name="T7" fmla="*/ 2147483647 h 14"/>
              <a:gd name="T8" fmla="*/ 0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9" name="Freeform 658"/>
          <p:cNvSpPr>
            <a:spLocks/>
          </p:cNvSpPr>
          <p:nvPr/>
        </p:nvSpPr>
        <p:spPr bwMode="auto">
          <a:xfrm>
            <a:off x="1580712" y="3874323"/>
            <a:ext cx="107103" cy="82140"/>
          </a:xfrm>
          <a:custGeom>
            <a:avLst/>
            <a:gdLst>
              <a:gd name="T0" fmla="*/ 2147483647 w 12"/>
              <a:gd name="T1" fmla="*/ 2147483647 h 9"/>
              <a:gd name="T2" fmla="*/ 2147483647 w 12"/>
              <a:gd name="T3" fmla="*/ 0 h 9"/>
              <a:gd name="T4" fmla="*/ 0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0" name="Freeform 659"/>
          <p:cNvSpPr>
            <a:spLocks/>
          </p:cNvSpPr>
          <p:nvPr/>
        </p:nvSpPr>
        <p:spPr bwMode="auto">
          <a:xfrm>
            <a:off x="1784208" y="3838853"/>
            <a:ext cx="326665" cy="448066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2147483647 w 37"/>
              <a:gd name="T9" fmla="*/ 2147483647 h 41"/>
              <a:gd name="T10" fmla="*/ 2147483647 w 37"/>
              <a:gd name="T11" fmla="*/ 2147483647 h 41"/>
              <a:gd name="T12" fmla="*/ 2147483647 w 37"/>
              <a:gd name="T13" fmla="*/ 2147483647 h 41"/>
              <a:gd name="T14" fmla="*/ 2147483647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0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2147483647 h 41"/>
              <a:gd name="T28" fmla="*/ 2147483647 w 37"/>
              <a:gd name="T29" fmla="*/ 2147483647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0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connsiteX0" fmla="*/ 10000 w 10000"/>
              <a:gd name="connsiteY0" fmla="*/ 8293 h 11045"/>
              <a:gd name="connsiteX1" fmla="*/ 10000 w 10000"/>
              <a:gd name="connsiteY1" fmla="*/ 8293 h 11045"/>
              <a:gd name="connsiteX2" fmla="*/ 10000 w 10000"/>
              <a:gd name="connsiteY2" fmla="*/ 6585 h 11045"/>
              <a:gd name="connsiteX3" fmla="*/ 9459 w 10000"/>
              <a:gd name="connsiteY3" fmla="*/ 5610 h 11045"/>
              <a:gd name="connsiteX4" fmla="*/ 9730 w 10000"/>
              <a:gd name="connsiteY4" fmla="*/ 5122 h 11045"/>
              <a:gd name="connsiteX5" fmla="*/ 8378 w 10000"/>
              <a:gd name="connsiteY5" fmla="*/ 4878 h 11045"/>
              <a:gd name="connsiteX6" fmla="*/ 5676 w 10000"/>
              <a:gd name="connsiteY6" fmla="*/ 3902 h 11045"/>
              <a:gd name="connsiteX7" fmla="*/ 5135 w 10000"/>
              <a:gd name="connsiteY7" fmla="*/ 2683 h 11045"/>
              <a:gd name="connsiteX8" fmla="*/ 5405 w 10000"/>
              <a:gd name="connsiteY8" fmla="*/ 732 h 11045"/>
              <a:gd name="connsiteX9" fmla="*/ 6486 w 10000"/>
              <a:gd name="connsiteY9" fmla="*/ 244 h 11045"/>
              <a:gd name="connsiteX10" fmla="*/ 6486 w 10000"/>
              <a:gd name="connsiteY10" fmla="*/ 0 h 11045"/>
              <a:gd name="connsiteX11" fmla="*/ 4595 w 10000"/>
              <a:gd name="connsiteY11" fmla="*/ 488 h 11045"/>
              <a:gd name="connsiteX12" fmla="*/ 3514 w 10000"/>
              <a:gd name="connsiteY12" fmla="*/ 976 h 11045"/>
              <a:gd name="connsiteX13" fmla="*/ 2973 w 10000"/>
              <a:gd name="connsiteY13" fmla="*/ 2195 h 11045"/>
              <a:gd name="connsiteX14" fmla="*/ 2432 w 10000"/>
              <a:gd name="connsiteY14" fmla="*/ 2439 h 11045"/>
              <a:gd name="connsiteX15" fmla="*/ 1622 w 10000"/>
              <a:gd name="connsiteY15" fmla="*/ 3171 h 11045"/>
              <a:gd name="connsiteX16" fmla="*/ 811 w 10000"/>
              <a:gd name="connsiteY16" fmla="*/ 3902 h 11045"/>
              <a:gd name="connsiteX17" fmla="*/ 1081 w 10000"/>
              <a:gd name="connsiteY17" fmla="*/ 4390 h 11045"/>
              <a:gd name="connsiteX18" fmla="*/ 1351 w 10000"/>
              <a:gd name="connsiteY18" fmla="*/ 5610 h 11045"/>
              <a:gd name="connsiteX19" fmla="*/ 1351 w 10000"/>
              <a:gd name="connsiteY19" fmla="*/ 6341 h 11045"/>
              <a:gd name="connsiteX20" fmla="*/ 1622 w 10000"/>
              <a:gd name="connsiteY20" fmla="*/ 7317 h 11045"/>
              <a:gd name="connsiteX21" fmla="*/ 541 w 10000"/>
              <a:gd name="connsiteY21" fmla="*/ 8049 h 11045"/>
              <a:gd name="connsiteX22" fmla="*/ 0 w 10000"/>
              <a:gd name="connsiteY22" fmla="*/ 8537 h 11045"/>
              <a:gd name="connsiteX23" fmla="*/ 2162 w 10000"/>
              <a:gd name="connsiteY23" fmla="*/ 9268 h 11045"/>
              <a:gd name="connsiteX24" fmla="*/ 7669 w 10000"/>
              <a:gd name="connsiteY24" fmla="*/ 11045 h 11045"/>
              <a:gd name="connsiteX0" fmla="*/ 10000 w 10000"/>
              <a:gd name="connsiteY0" fmla="*/ 8293 h 11941"/>
              <a:gd name="connsiteX1" fmla="*/ 10000 w 10000"/>
              <a:gd name="connsiteY1" fmla="*/ 8293 h 11941"/>
              <a:gd name="connsiteX2" fmla="*/ 10000 w 10000"/>
              <a:gd name="connsiteY2" fmla="*/ 6585 h 11941"/>
              <a:gd name="connsiteX3" fmla="*/ 9459 w 10000"/>
              <a:gd name="connsiteY3" fmla="*/ 5610 h 11941"/>
              <a:gd name="connsiteX4" fmla="*/ 9730 w 10000"/>
              <a:gd name="connsiteY4" fmla="*/ 5122 h 11941"/>
              <a:gd name="connsiteX5" fmla="*/ 8378 w 10000"/>
              <a:gd name="connsiteY5" fmla="*/ 4878 h 11941"/>
              <a:gd name="connsiteX6" fmla="*/ 5676 w 10000"/>
              <a:gd name="connsiteY6" fmla="*/ 3902 h 11941"/>
              <a:gd name="connsiteX7" fmla="*/ 5135 w 10000"/>
              <a:gd name="connsiteY7" fmla="*/ 2683 h 11941"/>
              <a:gd name="connsiteX8" fmla="*/ 5405 w 10000"/>
              <a:gd name="connsiteY8" fmla="*/ 732 h 11941"/>
              <a:gd name="connsiteX9" fmla="*/ 6486 w 10000"/>
              <a:gd name="connsiteY9" fmla="*/ 244 h 11941"/>
              <a:gd name="connsiteX10" fmla="*/ 6486 w 10000"/>
              <a:gd name="connsiteY10" fmla="*/ 0 h 11941"/>
              <a:gd name="connsiteX11" fmla="*/ 4595 w 10000"/>
              <a:gd name="connsiteY11" fmla="*/ 488 h 11941"/>
              <a:gd name="connsiteX12" fmla="*/ 3514 w 10000"/>
              <a:gd name="connsiteY12" fmla="*/ 976 h 11941"/>
              <a:gd name="connsiteX13" fmla="*/ 2973 w 10000"/>
              <a:gd name="connsiteY13" fmla="*/ 2195 h 11941"/>
              <a:gd name="connsiteX14" fmla="*/ 2432 w 10000"/>
              <a:gd name="connsiteY14" fmla="*/ 2439 h 11941"/>
              <a:gd name="connsiteX15" fmla="*/ 1622 w 10000"/>
              <a:gd name="connsiteY15" fmla="*/ 3171 h 11941"/>
              <a:gd name="connsiteX16" fmla="*/ 811 w 10000"/>
              <a:gd name="connsiteY16" fmla="*/ 3902 h 11941"/>
              <a:gd name="connsiteX17" fmla="*/ 1081 w 10000"/>
              <a:gd name="connsiteY17" fmla="*/ 4390 h 11941"/>
              <a:gd name="connsiteX18" fmla="*/ 1351 w 10000"/>
              <a:gd name="connsiteY18" fmla="*/ 5610 h 11941"/>
              <a:gd name="connsiteX19" fmla="*/ 1351 w 10000"/>
              <a:gd name="connsiteY19" fmla="*/ 6341 h 11941"/>
              <a:gd name="connsiteX20" fmla="*/ 1622 w 10000"/>
              <a:gd name="connsiteY20" fmla="*/ 7317 h 11941"/>
              <a:gd name="connsiteX21" fmla="*/ 541 w 10000"/>
              <a:gd name="connsiteY21" fmla="*/ 8049 h 11941"/>
              <a:gd name="connsiteX22" fmla="*/ 0 w 10000"/>
              <a:gd name="connsiteY22" fmla="*/ 8537 h 11941"/>
              <a:gd name="connsiteX23" fmla="*/ 2162 w 10000"/>
              <a:gd name="connsiteY23" fmla="*/ 9268 h 11941"/>
              <a:gd name="connsiteX24" fmla="*/ 7669 w 10000"/>
              <a:gd name="connsiteY24" fmla="*/ 11941 h 1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000" h="11941">
                <a:moveTo>
                  <a:pt x="10000" y="8293"/>
                </a:moveTo>
                <a:lnTo>
                  <a:pt x="10000" y="8293"/>
                </a:lnTo>
                <a:lnTo>
                  <a:pt x="10000" y="6585"/>
                </a:lnTo>
                <a:lnTo>
                  <a:pt x="9459" y="5610"/>
                </a:lnTo>
                <a:cubicBezTo>
                  <a:pt x="9549" y="5447"/>
                  <a:pt x="9640" y="5285"/>
                  <a:pt x="9730" y="5122"/>
                </a:cubicBezTo>
                <a:lnTo>
                  <a:pt x="8378" y="4878"/>
                </a:lnTo>
                <a:lnTo>
                  <a:pt x="5676" y="3902"/>
                </a:lnTo>
                <a:lnTo>
                  <a:pt x="5135" y="2683"/>
                </a:lnTo>
                <a:lnTo>
                  <a:pt x="5405" y="732"/>
                </a:lnTo>
                <a:lnTo>
                  <a:pt x="6486" y="244"/>
                </a:lnTo>
                <a:lnTo>
                  <a:pt x="6486" y="0"/>
                </a:lnTo>
                <a:lnTo>
                  <a:pt x="4595" y="488"/>
                </a:lnTo>
                <a:lnTo>
                  <a:pt x="3514" y="976"/>
                </a:lnTo>
                <a:lnTo>
                  <a:pt x="2973" y="2195"/>
                </a:lnTo>
                <a:lnTo>
                  <a:pt x="2432" y="2439"/>
                </a:lnTo>
                <a:lnTo>
                  <a:pt x="1622" y="3171"/>
                </a:lnTo>
                <a:lnTo>
                  <a:pt x="811" y="3902"/>
                </a:lnTo>
                <a:lnTo>
                  <a:pt x="1081" y="4390"/>
                </a:lnTo>
                <a:lnTo>
                  <a:pt x="1351" y="5610"/>
                </a:lnTo>
                <a:lnTo>
                  <a:pt x="1351" y="6341"/>
                </a:lnTo>
                <a:lnTo>
                  <a:pt x="1622" y="7317"/>
                </a:lnTo>
                <a:lnTo>
                  <a:pt x="541" y="8049"/>
                </a:lnTo>
                <a:lnTo>
                  <a:pt x="0" y="8537"/>
                </a:lnTo>
                <a:lnTo>
                  <a:pt x="2162" y="9268"/>
                </a:lnTo>
                <a:cubicBezTo>
                  <a:pt x="3243" y="10000"/>
                  <a:pt x="7669" y="11941"/>
                  <a:pt x="7669" y="11941"/>
                </a:cubicBez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1" name="Freeform 660"/>
          <p:cNvSpPr>
            <a:spLocks/>
          </p:cNvSpPr>
          <p:nvPr/>
        </p:nvSpPr>
        <p:spPr bwMode="auto">
          <a:xfrm>
            <a:off x="716743" y="3192931"/>
            <a:ext cx="847902" cy="580584"/>
          </a:xfrm>
          <a:custGeom>
            <a:avLst/>
            <a:gdLst>
              <a:gd name="T0" fmla="*/ 2147483647 w 576"/>
              <a:gd name="T1" fmla="*/ 2147483647 h 379"/>
              <a:gd name="T2" fmla="*/ 2147483647 w 576"/>
              <a:gd name="T3" fmla="*/ 2147483647 h 379"/>
              <a:gd name="T4" fmla="*/ 2147483647 w 576"/>
              <a:gd name="T5" fmla="*/ 2147483647 h 379"/>
              <a:gd name="T6" fmla="*/ 2147483647 w 576"/>
              <a:gd name="T7" fmla="*/ 2147483647 h 379"/>
              <a:gd name="T8" fmla="*/ 2147483647 w 576"/>
              <a:gd name="T9" fmla="*/ 2147483647 h 379"/>
              <a:gd name="T10" fmla="*/ 2147483647 w 576"/>
              <a:gd name="T11" fmla="*/ 2147483647 h 379"/>
              <a:gd name="T12" fmla="*/ 2147483647 w 576"/>
              <a:gd name="T13" fmla="*/ 2147483647 h 379"/>
              <a:gd name="T14" fmla="*/ 2147483647 w 576"/>
              <a:gd name="T15" fmla="*/ 2147483647 h 379"/>
              <a:gd name="T16" fmla="*/ 2147483647 w 576"/>
              <a:gd name="T17" fmla="*/ 2147483647 h 379"/>
              <a:gd name="T18" fmla="*/ 2147483647 w 576"/>
              <a:gd name="T19" fmla="*/ 2147483647 h 379"/>
              <a:gd name="T20" fmla="*/ 2147483647 w 576"/>
              <a:gd name="T21" fmla="*/ 2147483647 h 379"/>
              <a:gd name="T22" fmla="*/ 2147483647 w 576"/>
              <a:gd name="T23" fmla="*/ 2147483647 h 379"/>
              <a:gd name="T24" fmla="*/ 2147483647 w 576"/>
              <a:gd name="T25" fmla="*/ 2147483647 h 379"/>
              <a:gd name="T26" fmla="*/ 2147483647 w 576"/>
              <a:gd name="T27" fmla="*/ 2147483647 h 379"/>
              <a:gd name="T28" fmla="*/ 2147483647 w 576"/>
              <a:gd name="T29" fmla="*/ 2147483647 h 379"/>
              <a:gd name="T30" fmla="*/ 2147483647 w 576"/>
              <a:gd name="T31" fmla="*/ 2147483647 h 379"/>
              <a:gd name="T32" fmla="*/ 2147483647 w 576"/>
              <a:gd name="T33" fmla="*/ 2147483647 h 379"/>
              <a:gd name="T34" fmla="*/ 2147483647 w 576"/>
              <a:gd name="T35" fmla="*/ 2147483647 h 379"/>
              <a:gd name="T36" fmla="*/ 2147483647 w 576"/>
              <a:gd name="T37" fmla="*/ 2147483647 h 379"/>
              <a:gd name="T38" fmla="*/ 2147483647 w 576"/>
              <a:gd name="T39" fmla="*/ 2147483647 h 379"/>
              <a:gd name="T40" fmla="*/ 2147483647 w 576"/>
              <a:gd name="T41" fmla="*/ 2147483647 h 379"/>
              <a:gd name="T42" fmla="*/ 2147483647 w 576"/>
              <a:gd name="T43" fmla="*/ 2147483647 h 379"/>
              <a:gd name="T44" fmla="*/ 2147483647 w 576"/>
              <a:gd name="T45" fmla="*/ 2147483647 h 379"/>
              <a:gd name="T46" fmla="*/ 2147483647 w 576"/>
              <a:gd name="T47" fmla="*/ 2147483647 h 379"/>
              <a:gd name="T48" fmla="*/ 2147483647 w 576"/>
              <a:gd name="T49" fmla="*/ 0 h 379"/>
              <a:gd name="T50" fmla="*/ 0 w 576"/>
              <a:gd name="T51" fmla="*/ 2147483647 h 379"/>
              <a:gd name="T52" fmla="*/ 2147483647 w 576"/>
              <a:gd name="T53" fmla="*/ 2147483647 h 379"/>
              <a:gd name="T54" fmla="*/ 2147483647 w 576"/>
              <a:gd name="T55" fmla="*/ 2147483647 h 379"/>
              <a:gd name="T56" fmla="*/ 2147483647 w 576"/>
              <a:gd name="T57" fmla="*/ 2147483647 h 379"/>
              <a:gd name="T58" fmla="*/ 2147483647 w 576"/>
              <a:gd name="T59" fmla="*/ 2147483647 h 379"/>
              <a:gd name="T60" fmla="*/ 2147483647 w 576"/>
              <a:gd name="T61" fmla="*/ 2147483647 h 379"/>
              <a:gd name="T62" fmla="*/ 2147483647 w 576"/>
              <a:gd name="T63" fmla="*/ 2147483647 h 379"/>
              <a:gd name="T64" fmla="*/ 2147483647 w 576"/>
              <a:gd name="T65" fmla="*/ 2147483647 h 379"/>
              <a:gd name="T66" fmla="*/ 2147483647 w 576"/>
              <a:gd name="T67" fmla="*/ 2147483647 h 379"/>
              <a:gd name="T68" fmla="*/ 2147483647 w 576"/>
              <a:gd name="T69" fmla="*/ 2147483647 h 379"/>
              <a:gd name="T70" fmla="*/ 2147483647 w 576"/>
              <a:gd name="T71" fmla="*/ 2147483647 h 379"/>
              <a:gd name="T72" fmla="*/ 2147483647 w 576"/>
              <a:gd name="T73" fmla="*/ 2147483647 h 379"/>
              <a:gd name="T74" fmla="*/ 2147483647 w 576"/>
              <a:gd name="T75" fmla="*/ 2147483647 h 379"/>
              <a:gd name="T76" fmla="*/ 2147483647 w 576"/>
              <a:gd name="T77" fmla="*/ 2147483647 h 379"/>
              <a:gd name="T78" fmla="*/ 2147483647 w 576"/>
              <a:gd name="T79" fmla="*/ 2147483647 h 379"/>
              <a:gd name="T80" fmla="*/ 2147483647 w 576"/>
              <a:gd name="T81" fmla="*/ 2147483647 h 379"/>
              <a:gd name="T82" fmla="*/ 2147483647 w 576"/>
              <a:gd name="T83" fmla="*/ 2147483647 h 379"/>
              <a:gd name="T84" fmla="*/ 2147483647 w 576"/>
              <a:gd name="T85" fmla="*/ 2147483647 h 379"/>
              <a:gd name="T86" fmla="*/ 2147483647 w 576"/>
              <a:gd name="T87" fmla="*/ 2147483647 h 379"/>
              <a:gd name="T88" fmla="*/ 2147483647 w 576"/>
              <a:gd name="T89" fmla="*/ 2147483647 h 379"/>
              <a:gd name="T90" fmla="*/ 2147483647 w 576"/>
              <a:gd name="T91" fmla="*/ 2147483647 h 379"/>
              <a:gd name="T92" fmla="*/ 2147483647 w 576"/>
              <a:gd name="T93" fmla="*/ 2147483647 h 379"/>
              <a:gd name="T94" fmla="*/ 2147483647 w 576"/>
              <a:gd name="T95" fmla="*/ 2147483647 h 379"/>
              <a:gd name="T96" fmla="*/ 2147483647 w 576"/>
              <a:gd name="T97" fmla="*/ 2147483647 h 379"/>
              <a:gd name="T98" fmla="*/ 2147483647 w 576"/>
              <a:gd name="T99" fmla="*/ 2147483647 h 379"/>
              <a:gd name="T100" fmla="*/ 2147483647 w 576"/>
              <a:gd name="T101" fmla="*/ 2147483647 h 379"/>
              <a:gd name="T102" fmla="*/ 2147483647 w 576"/>
              <a:gd name="T103" fmla="*/ 2147483647 h 379"/>
              <a:gd name="T104" fmla="*/ 2147483647 w 576"/>
              <a:gd name="T105" fmla="*/ 2147483647 h 379"/>
              <a:gd name="T106" fmla="*/ 2147483647 w 576"/>
              <a:gd name="T107" fmla="*/ 2147483647 h 379"/>
              <a:gd name="T108" fmla="*/ 2147483647 w 576"/>
              <a:gd name="T109" fmla="*/ 2147483647 h 379"/>
              <a:gd name="T110" fmla="*/ 2147483647 w 576"/>
              <a:gd name="T111" fmla="*/ 2147483647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2" name="Freeform 661"/>
          <p:cNvSpPr>
            <a:spLocks/>
          </p:cNvSpPr>
          <p:nvPr/>
        </p:nvSpPr>
        <p:spPr bwMode="auto">
          <a:xfrm rot="20747712">
            <a:off x="2103733" y="866867"/>
            <a:ext cx="913950" cy="1054757"/>
          </a:xfrm>
          <a:custGeom>
            <a:avLst/>
            <a:gdLst>
              <a:gd name="T0" fmla="*/ 2147483647 w 1125"/>
              <a:gd name="T1" fmla="*/ 2147483647 h 2047"/>
              <a:gd name="T2" fmla="*/ 2147483647 w 1125"/>
              <a:gd name="T3" fmla="*/ 2147483647 h 2047"/>
              <a:gd name="T4" fmla="*/ 2147483647 w 1125"/>
              <a:gd name="T5" fmla="*/ 2147483647 h 2047"/>
              <a:gd name="T6" fmla="*/ 2147483647 w 1125"/>
              <a:gd name="T7" fmla="*/ 2147483647 h 2047"/>
              <a:gd name="T8" fmla="*/ 2147483647 w 1125"/>
              <a:gd name="T9" fmla="*/ 2147483647 h 2047"/>
              <a:gd name="T10" fmla="*/ 2147483647 w 1125"/>
              <a:gd name="T11" fmla="*/ 2147483647 h 2047"/>
              <a:gd name="T12" fmla="*/ 2147483647 w 1125"/>
              <a:gd name="T13" fmla="*/ 2147483647 h 2047"/>
              <a:gd name="T14" fmla="*/ 2147483647 w 1125"/>
              <a:gd name="T15" fmla="*/ 2147483647 h 2047"/>
              <a:gd name="T16" fmla="*/ 2147483647 w 1125"/>
              <a:gd name="T17" fmla="*/ 2147483647 h 2047"/>
              <a:gd name="T18" fmla="*/ 2147483647 w 1125"/>
              <a:gd name="T19" fmla="*/ 2147483647 h 2047"/>
              <a:gd name="T20" fmla="*/ 2147483647 w 1125"/>
              <a:gd name="T21" fmla="*/ 2147483647 h 2047"/>
              <a:gd name="T22" fmla="*/ 2147483647 w 1125"/>
              <a:gd name="T23" fmla="*/ 2147483647 h 2047"/>
              <a:gd name="T24" fmla="*/ 2147483647 w 1125"/>
              <a:gd name="T25" fmla="*/ 2147483647 h 2047"/>
              <a:gd name="T26" fmla="*/ 2147483647 w 1125"/>
              <a:gd name="T27" fmla="*/ 2147483647 h 2047"/>
              <a:gd name="T28" fmla="*/ 2147483647 w 1125"/>
              <a:gd name="T29" fmla="*/ 2147483647 h 2047"/>
              <a:gd name="T30" fmla="*/ 2147483647 w 1125"/>
              <a:gd name="T31" fmla="*/ 2147483647 h 2047"/>
              <a:gd name="T32" fmla="*/ 2147483647 w 1125"/>
              <a:gd name="T33" fmla="*/ 2147483647 h 2047"/>
              <a:gd name="T34" fmla="*/ 2147483647 w 1125"/>
              <a:gd name="T35" fmla="*/ 2147483647 h 2047"/>
              <a:gd name="T36" fmla="*/ 2147483647 w 1125"/>
              <a:gd name="T37" fmla="*/ 2147483647 h 2047"/>
              <a:gd name="T38" fmla="*/ 2147483647 w 1125"/>
              <a:gd name="T39" fmla="*/ 2147483647 h 2047"/>
              <a:gd name="T40" fmla="*/ 2147483647 w 1125"/>
              <a:gd name="T41" fmla="*/ 2147483647 h 2047"/>
              <a:gd name="T42" fmla="*/ 2147483647 w 1125"/>
              <a:gd name="T43" fmla="*/ 2147483647 h 2047"/>
              <a:gd name="T44" fmla="*/ 2147483647 w 1125"/>
              <a:gd name="T45" fmla="*/ 2147483647 h 2047"/>
              <a:gd name="T46" fmla="*/ 2147483647 w 1125"/>
              <a:gd name="T47" fmla="*/ 2147483647 h 2047"/>
              <a:gd name="T48" fmla="*/ 2147483647 w 1125"/>
              <a:gd name="T49" fmla="*/ 2147483647 h 2047"/>
              <a:gd name="T50" fmla="*/ 2147483647 w 1125"/>
              <a:gd name="T51" fmla="*/ 2147483647 h 2047"/>
              <a:gd name="T52" fmla="*/ 2147483647 w 1125"/>
              <a:gd name="T53" fmla="*/ 2147483647 h 2047"/>
              <a:gd name="T54" fmla="*/ 2147483647 w 1125"/>
              <a:gd name="T55" fmla="*/ 2147483647 h 2047"/>
              <a:gd name="T56" fmla="*/ 2147483647 w 1125"/>
              <a:gd name="T57" fmla="*/ 2147483647 h 2047"/>
              <a:gd name="T58" fmla="*/ 2147483647 w 1125"/>
              <a:gd name="T59" fmla="*/ 2147483647 h 2047"/>
              <a:gd name="T60" fmla="*/ 2147483647 w 1125"/>
              <a:gd name="T61" fmla="*/ 2147483647 h 2047"/>
              <a:gd name="T62" fmla="*/ 2147483647 w 1125"/>
              <a:gd name="T63" fmla="*/ 2147483647 h 2047"/>
              <a:gd name="T64" fmla="*/ 2147483647 w 1125"/>
              <a:gd name="T65" fmla="*/ 2147483647 h 2047"/>
              <a:gd name="T66" fmla="*/ 2147483647 w 1125"/>
              <a:gd name="T67" fmla="*/ 2147483647 h 2047"/>
              <a:gd name="T68" fmla="*/ 2147483647 w 1125"/>
              <a:gd name="T69" fmla="*/ 2147483647 h 2047"/>
              <a:gd name="T70" fmla="*/ 2147483647 w 1125"/>
              <a:gd name="T71" fmla="*/ 2147483647 h 2047"/>
              <a:gd name="T72" fmla="*/ 2147483647 w 1125"/>
              <a:gd name="T73" fmla="*/ 2147483647 h 2047"/>
              <a:gd name="T74" fmla="*/ 2147483647 w 1125"/>
              <a:gd name="T75" fmla="*/ 2147483647 h 2047"/>
              <a:gd name="T76" fmla="*/ 2147483647 w 1125"/>
              <a:gd name="T77" fmla="*/ 2147483647 h 2047"/>
              <a:gd name="T78" fmla="*/ 2147483647 w 1125"/>
              <a:gd name="T79" fmla="*/ 2147483647 h 2047"/>
              <a:gd name="T80" fmla="*/ 2147483647 w 1125"/>
              <a:gd name="T81" fmla="*/ 2147483647 h 2047"/>
              <a:gd name="T82" fmla="*/ 2147483647 w 1125"/>
              <a:gd name="T83" fmla="*/ 2147483647 h 2047"/>
              <a:gd name="T84" fmla="*/ 2147483647 w 1125"/>
              <a:gd name="T85" fmla="*/ 2147483647 h 2047"/>
              <a:gd name="T86" fmla="*/ 2147483647 w 1125"/>
              <a:gd name="T87" fmla="*/ 2147483647 h 2047"/>
              <a:gd name="T88" fmla="*/ 2147483647 w 1125"/>
              <a:gd name="T89" fmla="*/ 2147483647 h 2047"/>
              <a:gd name="T90" fmla="*/ 2147483647 w 1125"/>
              <a:gd name="T91" fmla="*/ 2147483647 h 2047"/>
              <a:gd name="T92" fmla="*/ 2147483647 w 1125"/>
              <a:gd name="T93" fmla="*/ 2147483647 h 2047"/>
              <a:gd name="T94" fmla="*/ 2147483647 w 1125"/>
              <a:gd name="T95" fmla="*/ 2147483647 h 2047"/>
              <a:gd name="T96" fmla="*/ 2147483647 w 1125"/>
              <a:gd name="T97" fmla="*/ 2147483647 h 2047"/>
              <a:gd name="T98" fmla="*/ 2147483647 w 1125"/>
              <a:gd name="T99" fmla="*/ 2147483647 h 2047"/>
              <a:gd name="T100" fmla="*/ 2147483647 w 1125"/>
              <a:gd name="T101" fmla="*/ 2147483647 h 2047"/>
              <a:gd name="T102" fmla="*/ 2147483647 w 1125"/>
              <a:gd name="T103" fmla="*/ 2147483647 h 2047"/>
              <a:gd name="T104" fmla="*/ 2147483647 w 1125"/>
              <a:gd name="T105" fmla="*/ 2147483647 h 2047"/>
              <a:gd name="T106" fmla="*/ 2147483647 w 1125"/>
              <a:gd name="T107" fmla="*/ 2147483647 h 2047"/>
              <a:gd name="T108" fmla="*/ 2147483647 w 1125"/>
              <a:gd name="T109" fmla="*/ 2147483647 h 2047"/>
              <a:gd name="T110" fmla="*/ 2147483647 w 1125"/>
              <a:gd name="T111" fmla="*/ 2147483647 h 2047"/>
              <a:gd name="T112" fmla="*/ 2147483647 w 1125"/>
              <a:gd name="T113" fmla="*/ 2147483647 h 2047"/>
              <a:gd name="T114" fmla="*/ 2147483647 w 1125"/>
              <a:gd name="T115" fmla="*/ 2147483647 h 2047"/>
              <a:gd name="T116" fmla="*/ 2147483647 w 1125"/>
              <a:gd name="T117" fmla="*/ 2147483647 h 2047"/>
              <a:gd name="T118" fmla="*/ 2147483647 w 1125"/>
              <a:gd name="T119" fmla="*/ 2147483647 h 2047"/>
              <a:gd name="T120" fmla="*/ 2147483647 w 1125"/>
              <a:gd name="T121" fmla="*/ 2147483647 h 2047"/>
              <a:gd name="T122" fmla="*/ 2147483647 w 1125"/>
              <a:gd name="T123" fmla="*/ 2147483647 h 2047"/>
              <a:gd name="T124" fmla="*/ 2147483647 w 1125"/>
              <a:gd name="T125" fmla="*/ 2147483647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3" name="Freeform 662"/>
          <p:cNvSpPr>
            <a:spLocks/>
          </p:cNvSpPr>
          <p:nvPr/>
        </p:nvSpPr>
        <p:spPr bwMode="auto">
          <a:xfrm>
            <a:off x="1016634" y="1150626"/>
            <a:ext cx="46412" cy="42937"/>
          </a:xfrm>
          <a:custGeom>
            <a:avLst/>
            <a:gdLst>
              <a:gd name="T0" fmla="*/ 2147483647 w 40"/>
              <a:gd name="T1" fmla="*/ 2147483647 h 36"/>
              <a:gd name="T2" fmla="*/ 2147483647 w 40"/>
              <a:gd name="T3" fmla="*/ 2147483647 h 36"/>
              <a:gd name="T4" fmla="*/ 2147483647 w 40"/>
              <a:gd name="T5" fmla="*/ 2147483647 h 36"/>
              <a:gd name="T6" fmla="*/ 2147483647 w 40"/>
              <a:gd name="T7" fmla="*/ 2147483647 h 36"/>
              <a:gd name="T8" fmla="*/ 2147483647 w 40"/>
              <a:gd name="T9" fmla="*/ 2147483647 h 36"/>
              <a:gd name="T10" fmla="*/ 2147483647 w 40"/>
              <a:gd name="T11" fmla="*/ 2147483647 h 36"/>
              <a:gd name="T12" fmla="*/ 2147483647 w 40"/>
              <a:gd name="T13" fmla="*/ 2147483647 h 36"/>
              <a:gd name="T14" fmla="*/ 2147483647 w 40"/>
              <a:gd name="T15" fmla="*/ 2147483647 h 36"/>
              <a:gd name="T16" fmla="*/ 2147483647 w 40"/>
              <a:gd name="T17" fmla="*/ 2147483647 h 36"/>
              <a:gd name="T18" fmla="*/ 2147483647 w 40"/>
              <a:gd name="T19" fmla="*/ 2147483647 h 36"/>
              <a:gd name="T20" fmla="*/ 2147483647 w 40"/>
              <a:gd name="T21" fmla="*/ 2147483647 h 36"/>
              <a:gd name="T22" fmla="*/ 2147483647 w 40"/>
              <a:gd name="T23" fmla="*/ 2147483647 h 36"/>
              <a:gd name="T24" fmla="*/ 2147483647 w 40"/>
              <a:gd name="T25" fmla="*/ 2147483647 h 36"/>
              <a:gd name="T26" fmla="*/ 2147483647 w 40"/>
              <a:gd name="T27" fmla="*/ 2147483647 h 36"/>
              <a:gd name="T28" fmla="*/ 0 w 40"/>
              <a:gd name="T29" fmla="*/ 2147483647 h 36"/>
              <a:gd name="T30" fmla="*/ 2147483647 w 40"/>
              <a:gd name="T31" fmla="*/ 2147483647 h 36"/>
              <a:gd name="T32" fmla="*/ 2147483647 w 40"/>
              <a:gd name="T33" fmla="*/ 2147483647 h 36"/>
              <a:gd name="T34" fmla="*/ 2147483647 w 40"/>
              <a:gd name="T35" fmla="*/ 2147483647 h 36"/>
              <a:gd name="T36" fmla="*/ 2147483647 w 40"/>
              <a:gd name="T37" fmla="*/ 2147483647 h 36"/>
              <a:gd name="T38" fmla="*/ 2147483647 w 40"/>
              <a:gd name="T39" fmla="*/ 0 h 36"/>
              <a:gd name="T40" fmla="*/ 2147483647 w 40"/>
              <a:gd name="T41" fmla="*/ 2147483647 h 36"/>
              <a:gd name="T42" fmla="*/ 2147483647 w 40"/>
              <a:gd name="T43" fmla="*/ 2147483647 h 36"/>
              <a:gd name="T44" fmla="*/ 2147483647 w 40"/>
              <a:gd name="T45" fmla="*/ 2147483647 h 36"/>
              <a:gd name="T46" fmla="*/ 2147483647 w 40"/>
              <a:gd name="T47" fmla="*/ 2147483647 h 36"/>
              <a:gd name="T48" fmla="*/ 2147483647 w 40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4" name="Freeform 663"/>
          <p:cNvSpPr>
            <a:spLocks/>
          </p:cNvSpPr>
          <p:nvPr/>
        </p:nvSpPr>
        <p:spPr bwMode="auto">
          <a:xfrm>
            <a:off x="1412918" y="1497854"/>
            <a:ext cx="0" cy="5601"/>
          </a:xfrm>
          <a:custGeom>
            <a:avLst/>
            <a:gdLst>
              <a:gd name="T0" fmla="*/ 1 w 1"/>
              <a:gd name="T1" fmla="*/ 2147483647 h 4"/>
              <a:gd name="T2" fmla="*/ 1 w 1"/>
              <a:gd name="T3" fmla="*/ 2147483647 h 4"/>
              <a:gd name="T4" fmla="*/ 1 w 1"/>
              <a:gd name="T5" fmla="*/ 2147483647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147483647 h 4"/>
              <a:gd name="T12" fmla="*/ 1 w 1"/>
              <a:gd name="T13" fmla="*/ 2147483647 h 4"/>
              <a:gd name="T14" fmla="*/ 1 w 1"/>
              <a:gd name="T15" fmla="*/ 2147483647 h 4"/>
              <a:gd name="T16" fmla="*/ 1 w 1"/>
              <a:gd name="T17" fmla="*/ 2147483647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5" name="Freeform 664"/>
          <p:cNvSpPr>
            <a:spLocks/>
          </p:cNvSpPr>
          <p:nvPr/>
        </p:nvSpPr>
        <p:spPr bwMode="auto">
          <a:xfrm>
            <a:off x="1814554" y="1537058"/>
            <a:ext cx="3570" cy="7467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0 h 8"/>
              <a:gd name="T10" fmla="*/ 0 w 5"/>
              <a:gd name="T11" fmla="*/ 0 h 8"/>
              <a:gd name="T12" fmla="*/ 0 w 5"/>
              <a:gd name="T13" fmla="*/ 2147483647 h 8"/>
              <a:gd name="T14" fmla="*/ 2147483647 w 5"/>
              <a:gd name="T15" fmla="*/ 2147483647 h 8"/>
              <a:gd name="T16" fmla="*/ 2147483647 w 5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6" name="Freeform 665"/>
          <p:cNvSpPr>
            <a:spLocks/>
          </p:cNvSpPr>
          <p:nvPr/>
        </p:nvSpPr>
        <p:spPr bwMode="auto">
          <a:xfrm>
            <a:off x="1420056" y="1046082"/>
            <a:ext cx="16065" cy="16802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2147483647 w 14"/>
              <a:gd name="T11" fmla="*/ 2147483647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2147483647 w 14"/>
              <a:gd name="T17" fmla="*/ 0 h 15"/>
              <a:gd name="T18" fmla="*/ 2147483647 w 14"/>
              <a:gd name="T19" fmla="*/ 2147483647 h 15"/>
              <a:gd name="T20" fmla="*/ 2147483647 w 14"/>
              <a:gd name="T21" fmla="*/ 2147483647 h 15"/>
              <a:gd name="T22" fmla="*/ 2147483647 w 14"/>
              <a:gd name="T23" fmla="*/ 2147483647 h 15"/>
              <a:gd name="T24" fmla="*/ 0 w 14"/>
              <a:gd name="T25" fmla="*/ 2147483647 h 15"/>
              <a:gd name="T26" fmla="*/ 2147483647 w 14"/>
              <a:gd name="T27" fmla="*/ 2147483647 h 15"/>
              <a:gd name="T28" fmla="*/ 2147483647 w 14"/>
              <a:gd name="T29" fmla="*/ 2147483647 h 15"/>
              <a:gd name="T30" fmla="*/ 2147483647 w 14"/>
              <a:gd name="T31" fmla="*/ 2147483647 h 15"/>
              <a:gd name="T32" fmla="*/ 2147483647 w 1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7" name="Freeform 666"/>
          <p:cNvSpPr>
            <a:spLocks/>
          </p:cNvSpPr>
          <p:nvPr/>
        </p:nvSpPr>
        <p:spPr bwMode="auto">
          <a:xfrm>
            <a:off x="1630693" y="1596798"/>
            <a:ext cx="162439" cy="141879"/>
          </a:xfrm>
          <a:custGeom>
            <a:avLst/>
            <a:gdLst>
              <a:gd name="T0" fmla="*/ 2147483647 w 135"/>
              <a:gd name="T1" fmla="*/ 2147483647 h 119"/>
              <a:gd name="T2" fmla="*/ 2147483647 w 135"/>
              <a:gd name="T3" fmla="*/ 2147483647 h 119"/>
              <a:gd name="T4" fmla="*/ 2147483647 w 135"/>
              <a:gd name="T5" fmla="*/ 2147483647 h 119"/>
              <a:gd name="T6" fmla="*/ 2147483647 w 135"/>
              <a:gd name="T7" fmla="*/ 2147483647 h 119"/>
              <a:gd name="T8" fmla="*/ 2147483647 w 135"/>
              <a:gd name="T9" fmla="*/ 2147483647 h 119"/>
              <a:gd name="T10" fmla="*/ 2147483647 w 135"/>
              <a:gd name="T11" fmla="*/ 2147483647 h 119"/>
              <a:gd name="T12" fmla="*/ 2147483647 w 135"/>
              <a:gd name="T13" fmla="*/ 2147483647 h 119"/>
              <a:gd name="T14" fmla="*/ 2147483647 w 135"/>
              <a:gd name="T15" fmla="*/ 2147483647 h 119"/>
              <a:gd name="T16" fmla="*/ 2147483647 w 135"/>
              <a:gd name="T17" fmla="*/ 2147483647 h 119"/>
              <a:gd name="T18" fmla="*/ 2147483647 w 135"/>
              <a:gd name="T19" fmla="*/ 2147483647 h 119"/>
              <a:gd name="T20" fmla="*/ 2147483647 w 135"/>
              <a:gd name="T21" fmla="*/ 2147483647 h 119"/>
              <a:gd name="T22" fmla="*/ 2147483647 w 135"/>
              <a:gd name="T23" fmla="*/ 2147483647 h 119"/>
              <a:gd name="T24" fmla="*/ 2147483647 w 135"/>
              <a:gd name="T25" fmla="*/ 2147483647 h 119"/>
              <a:gd name="T26" fmla="*/ 2147483647 w 135"/>
              <a:gd name="T27" fmla="*/ 2147483647 h 119"/>
              <a:gd name="T28" fmla="*/ 2147483647 w 135"/>
              <a:gd name="T29" fmla="*/ 2147483647 h 119"/>
              <a:gd name="T30" fmla="*/ 2147483647 w 135"/>
              <a:gd name="T31" fmla="*/ 2147483647 h 119"/>
              <a:gd name="T32" fmla="*/ 2147483647 w 135"/>
              <a:gd name="T33" fmla="*/ 2147483647 h 119"/>
              <a:gd name="T34" fmla="*/ 2147483647 w 135"/>
              <a:gd name="T35" fmla="*/ 2147483647 h 119"/>
              <a:gd name="T36" fmla="*/ 2147483647 w 135"/>
              <a:gd name="T37" fmla="*/ 2147483647 h 119"/>
              <a:gd name="T38" fmla="*/ 2147483647 w 135"/>
              <a:gd name="T39" fmla="*/ 2147483647 h 119"/>
              <a:gd name="T40" fmla="*/ 2147483647 w 135"/>
              <a:gd name="T41" fmla="*/ 2147483647 h 119"/>
              <a:gd name="T42" fmla="*/ 2147483647 w 135"/>
              <a:gd name="T43" fmla="*/ 2147483647 h 119"/>
              <a:gd name="T44" fmla="*/ 2147483647 w 135"/>
              <a:gd name="T45" fmla="*/ 2147483647 h 119"/>
              <a:gd name="T46" fmla="*/ 2147483647 w 135"/>
              <a:gd name="T47" fmla="*/ 2147483647 h 119"/>
              <a:gd name="T48" fmla="*/ 2147483647 w 135"/>
              <a:gd name="T49" fmla="*/ 2147483647 h 119"/>
              <a:gd name="T50" fmla="*/ 2147483647 w 135"/>
              <a:gd name="T51" fmla="*/ 2147483647 h 119"/>
              <a:gd name="T52" fmla="*/ 2147483647 w 135"/>
              <a:gd name="T53" fmla="*/ 2147483647 h 119"/>
              <a:gd name="T54" fmla="*/ 2147483647 w 135"/>
              <a:gd name="T55" fmla="*/ 2147483647 h 119"/>
              <a:gd name="T56" fmla="*/ 2147483647 w 135"/>
              <a:gd name="T57" fmla="*/ 2147483647 h 119"/>
              <a:gd name="T58" fmla="*/ 2147483647 w 135"/>
              <a:gd name="T59" fmla="*/ 2147483647 h 119"/>
              <a:gd name="T60" fmla="*/ 2147483647 w 135"/>
              <a:gd name="T61" fmla="*/ 2147483647 h 119"/>
              <a:gd name="T62" fmla="*/ 2147483647 w 135"/>
              <a:gd name="T63" fmla="*/ 2147483647 h 119"/>
              <a:gd name="T64" fmla="*/ 2147483647 w 135"/>
              <a:gd name="T65" fmla="*/ 2147483647 h 119"/>
              <a:gd name="T66" fmla="*/ 2147483647 w 135"/>
              <a:gd name="T67" fmla="*/ 2147483647 h 119"/>
              <a:gd name="T68" fmla="*/ 2147483647 w 135"/>
              <a:gd name="T69" fmla="*/ 2147483647 h 119"/>
              <a:gd name="T70" fmla="*/ 2147483647 w 135"/>
              <a:gd name="T71" fmla="*/ 2147483647 h 119"/>
              <a:gd name="T72" fmla="*/ 2147483647 w 135"/>
              <a:gd name="T73" fmla="*/ 2147483647 h 119"/>
              <a:gd name="T74" fmla="*/ 2147483647 w 135"/>
              <a:gd name="T75" fmla="*/ 2147483647 h 119"/>
              <a:gd name="T76" fmla="*/ 2147483647 w 135"/>
              <a:gd name="T77" fmla="*/ 2147483647 h 119"/>
              <a:gd name="T78" fmla="*/ 2147483647 w 135"/>
              <a:gd name="T79" fmla="*/ 2147483647 h 119"/>
              <a:gd name="T80" fmla="*/ 2147483647 w 135"/>
              <a:gd name="T81" fmla="*/ 2147483647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8" name="Freeform 667"/>
          <p:cNvSpPr>
            <a:spLocks/>
          </p:cNvSpPr>
          <p:nvPr/>
        </p:nvSpPr>
        <p:spPr bwMode="auto">
          <a:xfrm>
            <a:off x="1500383" y="1171161"/>
            <a:ext cx="672967" cy="470440"/>
          </a:xfrm>
          <a:custGeom>
            <a:avLst/>
            <a:gdLst>
              <a:gd name="T0" fmla="*/ 2147483647 w 556"/>
              <a:gd name="T1" fmla="*/ 2147483647 h 395"/>
              <a:gd name="T2" fmla="*/ 2147483647 w 556"/>
              <a:gd name="T3" fmla="*/ 2147483647 h 395"/>
              <a:gd name="T4" fmla="*/ 2147483647 w 556"/>
              <a:gd name="T5" fmla="*/ 2147483647 h 395"/>
              <a:gd name="T6" fmla="*/ 2147483647 w 556"/>
              <a:gd name="T7" fmla="*/ 2147483647 h 395"/>
              <a:gd name="T8" fmla="*/ 2147483647 w 556"/>
              <a:gd name="T9" fmla="*/ 2147483647 h 395"/>
              <a:gd name="T10" fmla="*/ 2147483647 w 556"/>
              <a:gd name="T11" fmla="*/ 2147483647 h 395"/>
              <a:gd name="T12" fmla="*/ 2147483647 w 556"/>
              <a:gd name="T13" fmla="*/ 2147483647 h 395"/>
              <a:gd name="T14" fmla="*/ 2147483647 w 556"/>
              <a:gd name="T15" fmla="*/ 2147483647 h 395"/>
              <a:gd name="T16" fmla="*/ 2147483647 w 556"/>
              <a:gd name="T17" fmla="*/ 2147483647 h 395"/>
              <a:gd name="T18" fmla="*/ 2147483647 w 556"/>
              <a:gd name="T19" fmla="*/ 2147483647 h 395"/>
              <a:gd name="T20" fmla="*/ 2147483647 w 556"/>
              <a:gd name="T21" fmla="*/ 2147483647 h 395"/>
              <a:gd name="T22" fmla="*/ 2147483647 w 556"/>
              <a:gd name="T23" fmla="*/ 2147483647 h 395"/>
              <a:gd name="T24" fmla="*/ 2147483647 w 556"/>
              <a:gd name="T25" fmla="*/ 2147483647 h 395"/>
              <a:gd name="T26" fmla="*/ 2147483647 w 556"/>
              <a:gd name="T27" fmla="*/ 2147483647 h 395"/>
              <a:gd name="T28" fmla="*/ 2147483647 w 556"/>
              <a:gd name="T29" fmla="*/ 2147483647 h 395"/>
              <a:gd name="T30" fmla="*/ 2147483647 w 556"/>
              <a:gd name="T31" fmla="*/ 2147483647 h 395"/>
              <a:gd name="T32" fmla="*/ 2147483647 w 556"/>
              <a:gd name="T33" fmla="*/ 2147483647 h 395"/>
              <a:gd name="T34" fmla="*/ 2147483647 w 556"/>
              <a:gd name="T35" fmla="*/ 2147483647 h 395"/>
              <a:gd name="T36" fmla="*/ 2147483647 w 556"/>
              <a:gd name="T37" fmla="*/ 2147483647 h 395"/>
              <a:gd name="T38" fmla="*/ 2147483647 w 556"/>
              <a:gd name="T39" fmla="*/ 2147483647 h 395"/>
              <a:gd name="T40" fmla="*/ 2147483647 w 556"/>
              <a:gd name="T41" fmla="*/ 2147483647 h 395"/>
              <a:gd name="T42" fmla="*/ 2147483647 w 556"/>
              <a:gd name="T43" fmla="*/ 2147483647 h 395"/>
              <a:gd name="T44" fmla="*/ 2147483647 w 556"/>
              <a:gd name="T45" fmla="*/ 2147483647 h 395"/>
              <a:gd name="T46" fmla="*/ 2147483647 w 556"/>
              <a:gd name="T47" fmla="*/ 2147483647 h 395"/>
              <a:gd name="T48" fmla="*/ 2147483647 w 556"/>
              <a:gd name="T49" fmla="*/ 2147483647 h 395"/>
              <a:gd name="T50" fmla="*/ 0 w 556"/>
              <a:gd name="T51" fmla="*/ 2147483647 h 395"/>
              <a:gd name="T52" fmla="*/ 2147483647 w 556"/>
              <a:gd name="T53" fmla="*/ 2147483647 h 395"/>
              <a:gd name="T54" fmla="*/ 2147483647 w 556"/>
              <a:gd name="T55" fmla="*/ 2147483647 h 395"/>
              <a:gd name="T56" fmla="*/ 2147483647 w 556"/>
              <a:gd name="T57" fmla="*/ 2147483647 h 395"/>
              <a:gd name="T58" fmla="*/ 2147483647 w 556"/>
              <a:gd name="T59" fmla="*/ 2147483647 h 395"/>
              <a:gd name="T60" fmla="*/ 2147483647 w 556"/>
              <a:gd name="T61" fmla="*/ 2147483647 h 395"/>
              <a:gd name="T62" fmla="*/ 2147483647 w 556"/>
              <a:gd name="T63" fmla="*/ 2147483647 h 395"/>
              <a:gd name="T64" fmla="*/ 2147483647 w 556"/>
              <a:gd name="T65" fmla="*/ 2147483647 h 395"/>
              <a:gd name="T66" fmla="*/ 2147483647 w 556"/>
              <a:gd name="T67" fmla="*/ 2147483647 h 395"/>
              <a:gd name="T68" fmla="*/ 2147483647 w 556"/>
              <a:gd name="T69" fmla="*/ 2147483647 h 395"/>
              <a:gd name="T70" fmla="*/ 2147483647 w 556"/>
              <a:gd name="T71" fmla="*/ 2147483647 h 395"/>
              <a:gd name="T72" fmla="*/ 2147483647 w 556"/>
              <a:gd name="T73" fmla="*/ 2147483647 h 395"/>
              <a:gd name="T74" fmla="*/ 2147483647 w 556"/>
              <a:gd name="T75" fmla="*/ 2147483647 h 395"/>
              <a:gd name="T76" fmla="*/ 2147483647 w 556"/>
              <a:gd name="T77" fmla="*/ 2147483647 h 395"/>
              <a:gd name="T78" fmla="*/ 2147483647 w 556"/>
              <a:gd name="T79" fmla="*/ 2147483647 h 395"/>
              <a:gd name="T80" fmla="*/ 2147483647 w 556"/>
              <a:gd name="T81" fmla="*/ 2147483647 h 395"/>
              <a:gd name="T82" fmla="*/ 2147483647 w 556"/>
              <a:gd name="T83" fmla="*/ 2147483647 h 395"/>
              <a:gd name="T84" fmla="*/ 2147483647 w 556"/>
              <a:gd name="T85" fmla="*/ 2147483647 h 395"/>
              <a:gd name="T86" fmla="*/ 2147483647 w 556"/>
              <a:gd name="T87" fmla="*/ 2147483647 h 395"/>
              <a:gd name="T88" fmla="*/ 2147483647 w 556"/>
              <a:gd name="T89" fmla="*/ 2147483647 h 395"/>
              <a:gd name="T90" fmla="*/ 2147483647 w 556"/>
              <a:gd name="T91" fmla="*/ 2147483647 h 395"/>
              <a:gd name="T92" fmla="*/ 2147483647 w 556"/>
              <a:gd name="T93" fmla="*/ 2147483647 h 395"/>
              <a:gd name="T94" fmla="*/ 2147483647 w 556"/>
              <a:gd name="T95" fmla="*/ 2147483647 h 395"/>
              <a:gd name="T96" fmla="*/ 2147483647 w 556"/>
              <a:gd name="T97" fmla="*/ 2147483647 h 395"/>
              <a:gd name="T98" fmla="*/ 2147483647 w 556"/>
              <a:gd name="T99" fmla="*/ 2147483647 h 395"/>
              <a:gd name="T100" fmla="*/ 2147483647 w 556"/>
              <a:gd name="T101" fmla="*/ 2147483647 h 395"/>
              <a:gd name="T102" fmla="*/ 2147483647 w 556"/>
              <a:gd name="T103" fmla="*/ 2147483647 h 395"/>
              <a:gd name="T104" fmla="*/ 2147483647 w 556"/>
              <a:gd name="T105" fmla="*/ 2147483647 h 395"/>
              <a:gd name="T106" fmla="*/ 2147483647 w 556"/>
              <a:gd name="T107" fmla="*/ 2147483647 h 395"/>
              <a:gd name="T108" fmla="*/ 2147483647 w 556"/>
              <a:gd name="T109" fmla="*/ 2147483647 h 395"/>
              <a:gd name="T110" fmla="*/ 2147483647 w 556"/>
              <a:gd name="T111" fmla="*/ 2147483647 h 395"/>
              <a:gd name="T112" fmla="*/ 2147483647 w 556"/>
              <a:gd name="T113" fmla="*/ 2147483647 h 395"/>
              <a:gd name="T114" fmla="*/ 2147483647 w 556"/>
              <a:gd name="T115" fmla="*/ 2147483647 h 395"/>
              <a:gd name="T116" fmla="*/ 2147483647 w 556"/>
              <a:gd name="T117" fmla="*/ 2147483647 h 395"/>
              <a:gd name="T118" fmla="*/ 2147483647 w 556"/>
              <a:gd name="T119" fmla="*/ 2147483647 h 395"/>
              <a:gd name="T120" fmla="*/ 2147483647 w 556"/>
              <a:gd name="T121" fmla="*/ 2147483647 h 395"/>
              <a:gd name="T122" fmla="*/ 2147483647 w 556"/>
              <a:gd name="T123" fmla="*/ 2147483647 h 395"/>
              <a:gd name="T124" fmla="*/ 2147483647 w 556"/>
              <a:gd name="T125" fmla="*/ 214748364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9" name="Freeform 668"/>
          <p:cNvSpPr>
            <a:spLocks/>
          </p:cNvSpPr>
          <p:nvPr/>
        </p:nvSpPr>
        <p:spPr bwMode="auto">
          <a:xfrm>
            <a:off x="918453" y="1092753"/>
            <a:ext cx="178505" cy="171748"/>
          </a:xfrm>
          <a:custGeom>
            <a:avLst/>
            <a:gdLst>
              <a:gd name="T0" fmla="*/ 2147483647 w 148"/>
              <a:gd name="T1" fmla="*/ 2147483647 h 146"/>
              <a:gd name="T2" fmla="*/ 2147483647 w 148"/>
              <a:gd name="T3" fmla="*/ 2147483647 h 146"/>
              <a:gd name="T4" fmla="*/ 2147483647 w 148"/>
              <a:gd name="T5" fmla="*/ 2147483647 h 146"/>
              <a:gd name="T6" fmla="*/ 2147483647 w 148"/>
              <a:gd name="T7" fmla="*/ 2147483647 h 146"/>
              <a:gd name="T8" fmla="*/ 2147483647 w 148"/>
              <a:gd name="T9" fmla="*/ 2147483647 h 146"/>
              <a:gd name="T10" fmla="*/ 2147483647 w 148"/>
              <a:gd name="T11" fmla="*/ 2147483647 h 146"/>
              <a:gd name="T12" fmla="*/ 2147483647 w 148"/>
              <a:gd name="T13" fmla="*/ 2147483647 h 146"/>
              <a:gd name="T14" fmla="*/ 2147483647 w 148"/>
              <a:gd name="T15" fmla="*/ 2147483647 h 146"/>
              <a:gd name="T16" fmla="*/ 2147483647 w 148"/>
              <a:gd name="T17" fmla="*/ 2147483647 h 146"/>
              <a:gd name="T18" fmla="*/ 2147483647 w 148"/>
              <a:gd name="T19" fmla="*/ 0 h 146"/>
              <a:gd name="T20" fmla="*/ 2147483647 w 148"/>
              <a:gd name="T21" fmla="*/ 2147483647 h 146"/>
              <a:gd name="T22" fmla="*/ 2147483647 w 148"/>
              <a:gd name="T23" fmla="*/ 2147483647 h 146"/>
              <a:gd name="T24" fmla="*/ 2147483647 w 148"/>
              <a:gd name="T25" fmla="*/ 2147483647 h 146"/>
              <a:gd name="T26" fmla="*/ 2147483647 w 148"/>
              <a:gd name="T27" fmla="*/ 2147483647 h 146"/>
              <a:gd name="T28" fmla="*/ 2147483647 w 148"/>
              <a:gd name="T29" fmla="*/ 2147483647 h 146"/>
              <a:gd name="T30" fmla="*/ 2147483647 w 148"/>
              <a:gd name="T31" fmla="*/ 2147483647 h 146"/>
              <a:gd name="T32" fmla="*/ 2147483647 w 148"/>
              <a:gd name="T33" fmla="*/ 2147483647 h 146"/>
              <a:gd name="T34" fmla="*/ 2147483647 w 148"/>
              <a:gd name="T35" fmla="*/ 2147483647 h 146"/>
              <a:gd name="T36" fmla="*/ 2147483647 w 148"/>
              <a:gd name="T37" fmla="*/ 2147483647 h 146"/>
              <a:gd name="T38" fmla="*/ 2147483647 w 148"/>
              <a:gd name="T39" fmla="*/ 2147483647 h 146"/>
              <a:gd name="T40" fmla="*/ 2147483647 w 148"/>
              <a:gd name="T41" fmla="*/ 2147483647 h 146"/>
              <a:gd name="T42" fmla="*/ 2147483647 w 148"/>
              <a:gd name="T43" fmla="*/ 2147483647 h 146"/>
              <a:gd name="T44" fmla="*/ 2147483647 w 148"/>
              <a:gd name="T45" fmla="*/ 2147483647 h 146"/>
              <a:gd name="T46" fmla="*/ 2147483647 w 148"/>
              <a:gd name="T47" fmla="*/ 2147483647 h 146"/>
              <a:gd name="T48" fmla="*/ 2147483647 w 148"/>
              <a:gd name="T49" fmla="*/ 2147483647 h 146"/>
              <a:gd name="T50" fmla="*/ 2147483647 w 148"/>
              <a:gd name="T51" fmla="*/ 2147483647 h 146"/>
              <a:gd name="T52" fmla="*/ 2147483647 w 148"/>
              <a:gd name="T53" fmla="*/ 2147483647 h 146"/>
              <a:gd name="T54" fmla="*/ 2147483647 w 148"/>
              <a:gd name="T55" fmla="*/ 2147483647 h 146"/>
              <a:gd name="T56" fmla="*/ 2147483647 w 148"/>
              <a:gd name="T57" fmla="*/ 2147483647 h 146"/>
              <a:gd name="T58" fmla="*/ 2147483647 w 148"/>
              <a:gd name="T59" fmla="*/ 2147483647 h 146"/>
              <a:gd name="T60" fmla="*/ 2147483647 w 148"/>
              <a:gd name="T61" fmla="*/ 2147483647 h 146"/>
              <a:gd name="T62" fmla="*/ 2147483647 w 148"/>
              <a:gd name="T63" fmla="*/ 2147483647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0" name="Freeform 669"/>
          <p:cNvSpPr>
            <a:spLocks/>
          </p:cNvSpPr>
          <p:nvPr/>
        </p:nvSpPr>
        <p:spPr bwMode="auto">
          <a:xfrm>
            <a:off x="1107670" y="1029281"/>
            <a:ext cx="162440" cy="110142"/>
          </a:xfrm>
          <a:custGeom>
            <a:avLst/>
            <a:gdLst>
              <a:gd name="T0" fmla="*/ 2147483647 w 133"/>
              <a:gd name="T1" fmla="*/ 2147483647 h 91"/>
              <a:gd name="T2" fmla="*/ 2147483647 w 133"/>
              <a:gd name="T3" fmla="*/ 2147483647 h 91"/>
              <a:gd name="T4" fmla="*/ 2147483647 w 133"/>
              <a:gd name="T5" fmla="*/ 2147483647 h 91"/>
              <a:gd name="T6" fmla="*/ 2147483647 w 133"/>
              <a:gd name="T7" fmla="*/ 2147483647 h 91"/>
              <a:gd name="T8" fmla="*/ 2147483647 w 133"/>
              <a:gd name="T9" fmla="*/ 2147483647 h 91"/>
              <a:gd name="T10" fmla="*/ 2147483647 w 133"/>
              <a:gd name="T11" fmla="*/ 2147483647 h 91"/>
              <a:gd name="T12" fmla="*/ 2147483647 w 133"/>
              <a:gd name="T13" fmla="*/ 2147483647 h 91"/>
              <a:gd name="T14" fmla="*/ 2147483647 w 133"/>
              <a:gd name="T15" fmla="*/ 2147483647 h 91"/>
              <a:gd name="T16" fmla="*/ 2147483647 w 133"/>
              <a:gd name="T17" fmla="*/ 2147483647 h 91"/>
              <a:gd name="T18" fmla="*/ 2147483647 w 133"/>
              <a:gd name="T19" fmla="*/ 2147483647 h 91"/>
              <a:gd name="T20" fmla="*/ 2147483647 w 133"/>
              <a:gd name="T21" fmla="*/ 2147483647 h 91"/>
              <a:gd name="T22" fmla="*/ 2147483647 w 133"/>
              <a:gd name="T23" fmla="*/ 2147483647 h 91"/>
              <a:gd name="T24" fmla="*/ 2147483647 w 133"/>
              <a:gd name="T25" fmla="*/ 2147483647 h 91"/>
              <a:gd name="T26" fmla="*/ 2147483647 w 133"/>
              <a:gd name="T27" fmla="*/ 2147483647 h 91"/>
              <a:gd name="T28" fmla="*/ 2147483647 w 133"/>
              <a:gd name="T29" fmla="*/ 2147483647 h 91"/>
              <a:gd name="T30" fmla="*/ 2147483647 w 133"/>
              <a:gd name="T31" fmla="*/ 2147483647 h 91"/>
              <a:gd name="T32" fmla="*/ 2147483647 w 133"/>
              <a:gd name="T33" fmla="*/ 2147483647 h 91"/>
              <a:gd name="T34" fmla="*/ 2147483647 w 133"/>
              <a:gd name="T35" fmla="*/ 2147483647 h 91"/>
              <a:gd name="T36" fmla="*/ 2147483647 w 133"/>
              <a:gd name="T37" fmla="*/ 2147483647 h 91"/>
              <a:gd name="T38" fmla="*/ 2147483647 w 133"/>
              <a:gd name="T39" fmla="*/ 2147483647 h 91"/>
              <a:gd name="T40" fmla="*/ 2147483647 w 133"/>
              <a:gd name="T41" fmla="*/ 2147483647 h 91"/>
              <a:gd name="T42" fmla="*/ 2147483647 w 133"/>
              <a:gd name="T43" fmla="*/ 2147483647 h 91"/>
              <a:gd name="T44" fmla="*/ 2147483647 w 133"/>
              <a:gd name="T45" fmla="*/ 2147483647 h 91"/>
              <a:gd name="T46" fmla="*/ 2147483647 w 133"/>
              <a:gd name="T47" fmla="*/ 2147483647 h 91"/>
              <a:gd name="T48" fmla="*/ 2147483647 w 133"/>
              <a:gd name="T49" fmla="*/ 2147483647 h 91"/>
              <a:gd name="T50" fmla="*/ 2147483647 w 133"/>
              <a:gd name="T51" fmla="*/ 2147483647 h 91"/>
              <a:gd name="T52" fmla="*/ 2147483647 w 133"/>
              <a:gd name="T53" fmla="*/ 2147483647 h 91"/>
              <a:gd name="T54" fmla="*/ 2147483647 w 133"/>
              <a:gd name="T55" fmla="*/ 2147483647 h 91"/>
              <a:gd name="T56" fmla="*/ 0 w 133"/>
              <a:gd name="T57" fmla="*/ 2147483647 h 91"/>
              <a:gd name="T58" fmla="*/ 2147483647 w 133"/>
              <a:gd name="T59" fmla="*/ 2147483647 h 91"/>
              <a:gd name="T60" fmla="*/ 2147483647 w 133"/>
              <a:gd name="T61" fmla="*/ 2147483647 h 91"/>
              <a:gd name="T62" fmla="*/ 2147483647 w 133"/>
              <a:gd name="T63" fmla="*/ 2147483647 h 91"/>
              <a:gd name="T64" fmla="*/ 2147483647 w 133"/>
              <a:gd name="T65" fmla="*/ 2147483647 h 91"/>
              <a:gd name="T66" fmla="*/ 2147483647 w 133"/>
              <a:gd name="T67" fmla="*/ 2147483647 h 91"/>
              <a:gd name="T68" fmla="*/ 2147483647 w 133"/>
              <a:gd name="T69" fmla="*/ 0 h 91"/>
              <a:gd name="T70" fmla="*/ 2147483647 w 133"/>
              <a:gd name="T71" fmla="*/ 2147483647 h 91"/>
              <a:gd name="T72" fmla="*/ 2147483647 w 133"/>
              <a:gd name="T73" fmla="*/ 2147483647 h 91"/>
              <a:gd name="T74" fmla="*/ 2147483647 w 133"/>
              <a:gd name="T75" fmla="*/ 2147483647 h 91"/>
              <a:gd name="T76" fmla="*/ 2147483647 w 133"/>
              <a:gd name="T77" fmla="*/ 2147483647 h 91"/>
              <a:gd name="T78" fmla="*/ 2147483647 w 133"/>
              <a:gd name="T79" fmla="*/ 2147483647 h 91"/>
              <a:gd name="T80" fmla="*/ 2147483647 w 133"/>
              <a:gd name="T81" fmla="*/ 2147483647 h 91"/>
              <a:gd name="T82" fmla="*/ 2147483647 w 133"/>
              <a:gd name="T83" fmla="*/ 2147483647 h 91"/>
              <a:gd name="T84" fmla="*/ 2147483647 w 133"/>
              <a:gd name="T85" fmla="*/ 2147483647 h 91"/>
              <a:gd name="T86" fmla="*/ 2147483647 w 133"/>
              <a:gd name="T87" fmla="*/ 2147483647 h 91"/>
              <a:gd name="T88" fmla="*/ 2147483647 w 133"/>
              <a:gd name="T89" fmla="*/ 2147483647 h 91"/>
              <a:gd name="T90" fmla="*/ 2147483647 w 133"/>
              <a:gd name="T91" fmla="*/ 2147483647 h 91"/>
              <a:gd name="T92" fmla="*/ 2147483647 w 133"/>
              <a:gd name="T93" fmla="*/ 2147483647 h 91"/>
              <a:gd name="T94" fmla="*/ 2147483647 w 133"/>
              <a:gd name="T95" fmla="*/ 2147483647 h 91"/>
              <a:gd name="T96" fmla="*/ 2147483647 w 133"/>
              <a:gd name="T97" fmla="*/ 2147483647 h 91"/>
              <a:gd name="T98" fmla="*/ 2147483647 w 133"/>
              <a:gd name="T99" fmla="*/ 2147483647 h 91"/>
              <a:gd name="T100" fmla="*/ 2147483647 w 133"/>
              <a:gd name="T101" fmla="*/ 2147483647 h 91"/>
              <a:gd name="T102" fmla="*/ 2147483647 w 133"/>
              <a:gd name="T103" fmla="*/ 2147483647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1" name="Freeform 670"/>
          <p:cNvSpPr>
            <a:spLocks/>
          </p:cNvSpPr>
          <p:nvPr/>
        </p:nvSpPr>
        <p:spPr bwMode="auto">
          <a:xfrm>
            <a:off x="1039839" y="971410"/>
            <a:ext cx="123170" cy="72807"/>
          </a:xfrm>
          <a:custGeom>
            <a:avLst/>
            <a:gdLst>
              <a:gd name="T0" fmla="*/ 2147483647 w 102"/>
              <a:gd name="T1" fmla="*/ 2147483647 h 60"/>
              <a:gd name="T2" fmla="*/ 2147483647 w 102"/>
              <a:gd name="T3" fmla="*/ 2147483647 h 60"/>
              <a:gd name="T4" fmla="*/ 2147483647 w 102"/>
              <a:gd name="T5" fmla="*/ 2147483647 h 60"/>
              <a:gd name="T6" fmla="*/ 2147483647 w 102"/>
              <a:gd name="T7" fmla="*/ 2147483647 h 60"/>
              <a:gd name="T8" fmla="*/ 2147483647 w 102"/>
              <a:gd name="T9" fmla="*/ 2147483647 h 60"/>
              <a:gd name="T10" fmla="*/ 2147483647 w 102"/>
              <a:gd name="T11" fmla="*/ 2147483647 h 60"/>
              <a:gd name="T12" fmla="*/ 2147483647 w 102"/>
              <a:gd name="T13" fmla="*/ 2147483647 h 60"/>
              <a:gd name="T14" fmla="*/ 2147483647 w 102"/>
              <a:gd name="T15" fmla="*/ 2147483647 h 60"/>
              <a:gd name="T16" fmla="*/ 2147483647 w 102"/>
              <a:gd name="T17" fmla="*/ 2147483647 h 60"/>
              <a:gd name="T18" fmla="*/ 2147483647 w 102"/>
              <a:gd name="T19" fmla="*/ 2147483647 h 60"/>
              <a:gd name="T20" fmla="*/ 2147483647 w 102"/>
              <a:gd name="T21" fmla="*/ 2147483647 h 60"/>
              <a:gd name="T22" fmla="*/ 2147483647 w 102"/>
              <a:gd name="T23" fmla="*/ 2147483647 h 60"/>
              <a:gd name="T24" fmla="*/ 2147483647 w 102"/>
              <a:gd name="T25" fmla="*/ 2147483647 h 60"/>
              <a:gd name="T26" fmla="*/ 2147483647 w 102"/>
              <a:gd name="T27" fmla="*/ 2147483647 h 60"/>
              <a:gd name="T28" fmla="*/ 2147483647 w 102"/>
              <a:gd name="T29" fmla="*/ 2147483647 h 60"/>
              <a:gd name="T30" fmla="*/ 2147483647 w 102"/>
              <a:gd name="T31" fmla="*/ 2147483647 h 60"/>
              <a:gd name="T32" fmla="*/ 2147483647 w 102"/>
              <a:gd name="T33" fmla="*/ 2147483647 h 60"/>
              <a:gd name="T34" fmla="*/ 2147483647 w 102"/>
              <a:gd name="T35" fmla="*/ 2147483647 h 60"/>
              <a:gd name="T36" fmla="*/ 2147483647 w 102"/>
              <a:gd name="T37" fmla="*/ 2147483647 h 60"/>
              <a:gd name="T38" fmla="*/ 2147483647 w 102"/>
              <a:gd name="T39" fmla="*/ 2147483647 h 60"/>
              <a:gd name="T40" fmla="*/ 2147483647 w 102"/>
              <a:gd name="T41" fmla="*/ 2147483647 h 60"/>
              <a:gd name="T42" fmla="*/ 2147483647 w 102"/>
              <a:gd name="T43" fmla="*/ 2147483647 h 60"/>
              <a:gd name="T44" fmla="*/ 2147483647 w 102"/>
              <a:gd name="T45" fmla="*/ 2147483647 h 60"/>
              <a:gd name="T46" fmla="*/ 0 w 102"/>
              <a:gd name="T47" fmla="*/ 2147483647 h 60"/>
              <a:gd name="T48" fmla="*/ 2147483647 w 102"/>
              <a:gd name="T49" fmla="*/ 2147483647 h 60"/>
              <a:gd name="T50" fmla="*/ 2147483647 w 102"/>
              <a:gd name="T51" fmla="*/ 2147483647 h 60"/>
              <a:gd name="T52" fmla="*/ 2147483647 w 102"/>
              <a:gd name="T53" fmla="*/ 2147483647 h 60"/>
              <a:gd name="T54" fmla="*/ 2147483647 w 102"/>
              <a:gd name="T55" fmla="*/ 2147483647 h 60"/>
              <a:gd name="T56" fmla="*/ 2147483647 w 102"/>
              <a:gd name="T57" fmla="*/ 2147483647 h 60"/>
              <a:gd name="T58" fmla="*/ 2147483647 w 102"/>
              <a:gd name="T59" fmla="*/ 2147483647 h 60"/>
              <a:gd name="T60" fmla="*/ 2147483647 w 102"/>
              <a:gd name="T61" fmla="*/ 2147483647 h 60"/>
              <a:gd name="T62" fmla="*/ 2147483647 w 102"/>
              <a:gd name="T63" fmla="*/ 2147483647 h 60"/>
              <a:gd name="T64" fmla="*/ 2147483647 w 102"/>
              <a:gd name="T65" fmla="*/ 0 h 60"/>
              <a:gd name="T66" fmla="*/ 2147483647 w 102"/>
              <a:gd name="T67" fmla="*/ 0 h 60"/>
              <a:gd name="T68" fmla="*/ 2147483647 w 102"/>
              <a:gd name="T69" fmla="*/ 0 h 60"/>
              <a:gd name="T70" fmla="*/ 2147483647 w 102"/>
              <a:gd name="T71" fmla="*/ 0 h 60"/>
              <a:gd name="T72" fmla="*/ 2147483647 w 102"/>
              <a:gd name="T73" fmla="*/ 0 h 60"/>
              <a:gd name="T74" fmla="*/ 2147483647 w 102"/>
              <a:gd name="T75" fmla="*/ 0 h 60"/>
              <a:gd name="T76" fmla="*/ 2147483647 w 102"/>
              <a:gd name="T77" fmla="*/ 2147483647 h 60"/>
              <a:gd name="T78" fmla="*/ 2147483647 w 102"/>
              <a:gd name="T79" fmla="*/ 2147483647 h 60"/>
              <a:gd name="T80" fmla="*/ 2147483647 w 102"/>
              <a:gd name="T81" fmla="*/ 2147483647 h 60"/>
              <a:gd name="T82" fmla="*/ 2147483647 w 102"/>
              <a:gd name="T83" fmla="*/ 2147483647 h 60"/>
              <a:gd name="T84" fmla="*/ 2147483647 w 102"/>
              <a:gd name="T85" fmla="*/ 2147483647 h 60"/>
              <a:gd name="T86" fmla="*/ 2147483647 w 102"/>
              <a:gd name="T87" fmla="*/ 2147483647 h 60"/>
              <a:gd name="T88" fmla="*/ 2147483647 w 102"/>
              <a:gd name="T89" fmla="*/ 2147483647 h 60"/>
              <a:gd name="T90" fmla="*/ 2147483647 w 102"/>
              <a:gd name="T91" fmla="*/ 2147483647 h 60"/>
              <a:gd name="T92" fmla="*/ 2147483647 w 102"/>
              <a:gd name="T93" fmla="*/ 2147483647 h 60"/>
              <a:gd name="T94" fmla="*/ 2147483647 w 102"/>
              <a:gd name="T95" fmla="*/ 2147483647 h 60"/>
              <a:gd name="T96" fmla="*/ 2147483647 w 102"/>
              <a:gd name="T97" fmla="*/ 2147483647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2" name="Freeform 671"/>
          <p:cNvSpPr>
            <a:spLocks/>
          </p:cNvSpPr>
          <p:nvPr/>
        </p:nvSpPr>
        <p:spPr bwMode="auto">
          <a:xfrm>
            <a:off x="1282606" y="1044216"/>
            <a:ext cx="103533" cy="95207"/>
          </a:xfrm>
          <a:custGeom>
            <a:avLst/>
            <a:gdLst>
              <a:gd name="T0" fmla="*/ 2147483647 w 86"/>
              <a:gd name="T1" fmla="*/ 2147483647 h 80"/>
              <a:gd name="T2" fmla="*/ 2147483647 w 86"/>
              <a:gd name="T3" fmla="*/ 0 h 80"/>
              <a:gd name="T4" fmla="*/ 2147483647 w 86"/>
              <a:gd name="T5" fmla="*/ 2147483647 h 80"/>
              <a:gd name="T6" fmla="*/ 2147483647 w 86"/>
              <a:gd name="T7" fmla="*/ 2147483647 h 80"/>
              <a:gd name="T8" fmla="*/ 2147483647 w 86"/>
              <a:gd name="T9" fmla="*/ 2147483647 h 80"/>
              <a:gd name="T10" fmla="*/ 2147483647 w 86"/>
              <a:gd name="T11" fmla="*/ 2147483647 h 80"/>
              <a:gd name="T12" fmla="*/ 2147483647 w 86"/>
              <a:gd name="T13" fmla="*/ 2147483647 h 80"/>
              <a:gd name="T14" fmla="*/ 2147483647 w 86"/>
              <a:gd name="T15" fmla="*/ 2147483647 h 80"/>
              <a:gd name="T16" fmla="*/ 2147483647 w 86"/>
              <a:gd name="T17" fmla="*/ 2147483647 h 80"/>
              <a:gd name="T18" fmla="*/ 2147483647 w 86"/>
              <a:gd name="T19" fmla="*/ 2147483647 h 80"/>
              <a:gd name="T20" fmla="*/ 2147483647 w 86"/>
              <a:gd name="T21" fmla="*/ 2147483647 h 80"/>
              <a:gd name="T22" fmla="*/ 2147483647 w 86"/>
              <a:gd name="T23" fmla="*/ 2147483647 h 80"/>
              <a:gd name="T24" fmla="*/ 2147483647 w 86"/>
              <a:gd name="T25" fmla="*/ 2147483647 h 80"/>
              <a:gd name="T26" fmla="*/ 2147483647 w 86"/>
              <a:gd name="T27" fmla="*/ 2147483647 h 80"/>
              <a:gd name="T28" fmla="*/ 2147483647 w 86"/>
              <a:gd name="T29" fmla="*/ 2147483647 h 80"/>
              <a:gd name="T30" fmla="*/ 2147483647 w 86"/>
              <a:gd name="T31" fmla="*/ 2147483647 h 80"/>
              <a:gd name="T32" fmla="*/ 2147483647 w 86"/>
              <a:gd name="T33" fmla="*/ 2147483647 h 80"/>
              <a:gd name="T34" fmla="*/ 2147483647 w 86"/>
              <a:gd name="T35" fmla="*/ 2147483647 h 80"/>
              <a:gd name="T36" fmla="*/ 2147483647 w 86"/>
              <a:gd name="T37" fmla="*/ 2147483647 h 80"/>
              <a:gd name="T38" fmla="*/ 2147483647 w 86"/>
              <a:gd name="T39" fmla="*/ 2147483647 h 80"/>
              <a:gd name="T40" fmla="*/ 2147483647 w 86"/>
              <a:gd name="T41" fmla="*/ 2147483647 h 80"/>
              <a:gd name="T42" fmla="*/ 2147483647 w 86"/>
              <a:gd name="T43" fmla="*/ 2147483647 h 80"/>
              <a:gd name="T44" fmla="*/ 2147483647 w 86"/>
              <a:gd name="T45" fmla="*/ 2147483647 h 80"/>
              <a:gd name="T46" fmla="*/ 2147483647 w 86"/>
              <a:gd name="T47" fmla="*/ 2147483647 h 80"/>
              <a:gd name="T48" fmla="*/ 2147483647 w 86"/>
              <a:gd name="T49" fmla="*/ 2147483647 h 80"/>
              <a:gd name="T50" fmla="*/ 2147483647 w 86"/>
              <a:gd name="T51" fmla="*/ 2147483647 h 80"/>
              <a:gd name="T52" fmla="*/ 2147483647 w 86"/>
              <a:gd name="T53" fmla="*/ 2147483647 h 80"/>
              <a:gd name="T54" fmla="*/ 2147483647 w 86"/>
              <a:gd name="T55" fmla="*/ 2147483647 h 80"/>
              <a:gd name="T56" fmla="*/ 2147483647 w 86"/>
              <a:gd name="T57" fmla="*/ 2147483647 h 80"/>
              <a:gd name="T58" fmla="*/ 2147483647 w 86"/>
              <a:gd name="T59" fmla="*/ 2147483647 h 80"/>
              <a:gd name="T60" fmla="*/ 2147483647 w 86"/>
              <a:gd name="T61" fmla="*/ 2147483647 h 80"/>
              <a:gd name="T62" fmla="*/ 2147483647 w 86"/>
              <a:gd name="T63" fmla="*/ 2147483647 h 80"/>
              <a:gd name="T64" fmla="*/ 2147483647 w 86"/>
              <a:gd name="T65" fmla="*/ 2147483647 h 80"/>
              <a:gd name="T66" fmla="*/ 2147483647 w 86"/>
              <a:gd name="T67" fmla="*/ 2147483647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3" name="Freeform 672"/>
          <p:cNvSpPr>
            <a:spLocks/>
          </p:cNvSpPr>
          <p:nvPr/>
        </p:nvSpPr>
        <p:spPr bwMode="auto">
          <a:xfrm>
            <a:off x="1387925" y="1102088"/>
            <a:ext cx="41056" cy="54139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2147483647 h 46"/>
              <a:gd name="T8" fmla="*/ 2147483647 w 34"/>
              <a:gd name="T9" fmla="*/ 2147483647 h 46"/>
              <a:gd name="T10" fmla="*/ 2147483647 w 34"/>
              <a:gd name="T11" fmla="*/ 2147483647 h 46"/>
              <a:gd name="T12" fmla="*/ 2147483647 w 34"/>
              <a:gd name="T13" fmla="*/ 2147483647 h 46"/>
              <a:gd name="T14" fmla="*/ 0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0 h 46"/>
              <a:gd name="T50" fmla="*/ 2147483647 w 34"/>
              <a:gd name="T51" fmla="*/ 0 h 46"/>
              <a:gd name="T52" fmla="*/ 2147483647 w 34"/>
              <a:gd name="T53" fmla="*/ 0 h 46"/>
              <a:gd name="T54" fmla="*/ 2147483647 w 34"/>
              <a:gd name="T55" fmla="*/ 2147483647 h 46"/>
              <a:gd name="T56" fmla="*/ 2147483647 w 34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4" name="Freeform 673"/>
          <p:cNvSpPr>
            <a:spLocks/>
          </p:cNvSpPr>
          <p:nvPr/>
        </p:nvSpPr>
        <p:spPr bwMode="auto">
          <a:xfrm>
            <a:off x="1377215" y="1027414"/>
            <a:ext cx="242767" cy="121344"/>
          </a:xfrm>
          <a:custGeom>
            <a:avLst/>
            <a:gdLst>
              <a:gd name="T0" fmla="*/ 2147483647 w 202"/>
              <a:gd name="T1" fmla="*/ 2147483647 h 100"/>
              <a:gd name="T2" fmla="*/ 2147483647 w 202"/>
              <a:gd name="T3" fmla="*/ 2147483647 h 100"/>
              <a:gd name="T4" fmla="*/ 2147483647 w 202"/>
              <a:gd name="T5" fmla="*/ 2147483647 h 100"/>
              <a:gd name="T6" fmla="*/ 2147483647 w 202"/>
              <a:gd name="T7" fmla="*/ 2147483647 h 100"/>
              <a:gd name="T8" fmla="*/ 2147483647 w 202"/>
              <a:gd name="T9" fmla="*/ 2147483647 h 100"/>
              <a:gd name="T10" fmla="*/ 2147483647 w 202"/>
              <a:gd name="T11" fmla="*/ 2147483647 h 100"/>
              <a:gd name="T12" fmla="*/ 2147483647 w 202"/>
              <a:gd name="T13" fmla="*/ 2147483647 h 100"/>
              <a:gd name="T14" fmla="*/ 2147483647 w 202"/>
              <a:gd name="T15" fmla="*/ 2147483647 h 100"/>
              <a:gd name="T16" fmla="*/ 2147483647 w 202"/>
              <a:gd name="T17" fmla="*/ 2147483647 h 100"/>
              <a:gd name="T18" fmla="*/ 2147483647 w 202"/>
              <a:gd name="T19" fmla="*/ 2147483647 h 100"/>
              <a:gd name="T20" fmla="*/ 2147483647 w 202"/>
              <a:gd name="T21" fmla="*/ 2147483647 h 100"/>
              <a:gd name="T22" fmla="*/ 2147483647 w 202"/>
              <a:gd name="T23" fmla="*/ 2147483647 h 100"/>
              <a:gd name="T24" fmla="*/ 2147483647 w 202"/>
              <a:gd name="T25" fmla="*/ 2147483647 h 100"/>
              <a:gd name="T26" fmla="*/ 2147483647 w 202"/>
              <a:gd name="T27" fmla="*/ 2147483647 h 100"/>
              <a:gd name="T28" fmla="*/ 2147483647 w 202"/>
              <a:gd name="T29" fmla="*/ 2147483647 h 100"/>
              <a:gd name="T30" fmla="*/ 2147483647 w 202"/>
              <a:gd name="T31" fmla="*/ 2147483647 h 100"/>
              <a:gd name="T32" fmla="*/ 2147483647 w 202"/>
              <a:gd name="T33" fmla="*/ 2147483647 h 100"/>
              <a:gd name="T34" fmla="*/ 2147483647 w 202"/>
              <a:gd name="T35" fmla="*/ 2147483647 h 100"/>
              <a:gd name="T36" fmla="*/ 2147483647 w 202"/>
              <a:gd name="T37" fmla="*/ 2147483647 h 100"/>
              <a:gd name="T38" fmla="*/ 2147483647 w 202"/>
              <a:gd name="T39" fmla="*/ 2147483647 h 100"/>
              <a:gd name="T40" fmla="*/ 2147483647 w 202"/>
              <a:gd name="T41" fmla="*/ 2147483647 h 100"/>
              <a:gd name="T42" fmla="*/ 2147483647 w 202"/>
              <a:gd name="T43" fmla="*/ 2147483647 h 100"/>
              <a:gd name="T44" fmla="*/ 2147483647 w 202"/>
              <a:gd name="T45" fmla="*/ 2147483647 h 100"/>
              <a:gd name="T46" fmla="*/ 2147483647 w 202"/>
              <a:gd name="T47" fmla="*/ 2147483647 h 100"/>
              <a:gd name="T48" fmla="*/ 2147483647 w 202"/>
              <a:gd name="T49" fmla="*/ 2147483647 h 100"/>
              <a:gd name="T50" fmla="*/ 2147483647 w 202"/>
              <a:gd name="T51" fmla="*/ 2147483647 h 100"/>
              <a:gd name="T52" fmla="*/ 2147483647 w 202"/>
              <a:gd name="T53" fmla="*/ 2147483647 h 100"/>
              <a:gd name="T54" fmla="*/ 0 w 202"/>
              <a:gd name="T55" fmla="*/ 2147483647 h 100"/>
              <a:gd name="T56" fmla="*/ 2147483647 w 202"/>
              <a:gd name="T57" fmla="*/ 2147483647 h 100"/>
              <a:gd name="T58" fmla="*/ 2147483647 w 202"/>
              <a:gd name="T59" fmla="*/ 0 h 100"/>
              <a:gd name="T60" fmla="*/ 2147483647 w 202"/>
              <a:gd name="T61" fmla="*/ 2147483647 h 100"/>
              <a:gd name="T62" fmla="*/ 2147483647 w 202"/>
              <a:gd name="T63" fmla="*/ 2147483647 h 100"/>
              <a:gd name="T64" fmla="*/ 2147483647 w 202"/>
              <a:gd name="T65" fmla="*/ 2147483647 h 100"/>
              <a:gd name="T66" fmla="*/ 2147483647 w 202"/>
              <a:gd name="T67" fmla="*/ 2147483647 h 100"/>
              <a:gd name="T68" fmla="*/ 2147483647 w 202"/>
              <a:gd name="T69" fmla="*/ 2147483647 h 100"/>
              <a:gd name="T70" fmla="*/ 2147483647 w 202"/>
              <a:gd name="T71" fmla="*/ 2147483647 h 100"/>
              <a:gd name="T72" fmla="*/ 2147483647 w 202"/>
              <a:gd name="T73" fmla="*/ 2147483647 h 100"/>
              <a:gd name="T74" fmla="*/ 2147483647 w 202"/>
              <a:gd name="T75" fmla="*/ 2147483647 h 100"/>
              <a:gd name="T76" fmla="*/ 2147483647 w 202"/>
              <a:gd name="T77" fmla="*/ 2147483647 h 100"/>
              <a:gd name="T78" fmla="*/ 2147483647 w 202"/>
              <a:gd name="T79" fmla="*/ 2147483647 h 100"/>
              <a:gd name="T80" fmla="*/ 2147483647 w 202"/>
              <a:gd name="T81" fmla="*/ 2147483647 h 100"/>
              <a:gd name="T82" fmla="*/ 2147483647 w 202"/>
              <a:gd name="T83" fmla="*/ 2147483647 h 100"/>
              <a:gd name="T84" fmla="*/ 2147483647 w 202"/>
              <a:gd name="T85" fmla="*/ 2147483647 h 100"/>
              <a:gd name="T86" fmla="*/ 2147483647 w 202"/>
              <a:gd name="T87" fmla="*/ 2147483647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5" name="Freeform 674"/>
          <p:cNvSpPr>
            <a:spLocks/>
          </p:cNvSpPr>
          <p:nvPr/>
        </p:nvSpPr>
        <p:spPr bwMode="auto">
          <a:xfrm>
            <a:off x="1186213" y="950875"/>
            <a:ext cx="49981" cy="44804"/>
          </a:xfrm>
          <a:custGeom>
            <a:avLst/>
            <a:gdLst>
              <a:gd name="T0" fmla="*/ 2147483647 w 40"/>
              <a:gd name="T1" fmla="*/ 2147483647 h 37"/>
              <a:gd name="T2" fmla="*/ 2147483647 w 40"/>
              <a:gd name="T3" fmla="*/ 2147483647 h 37"/>
              <a:gd name="T4" fmla="*/ 2147483647 w 40"/>
              <a:gd name="T5" fmla="*/ 2147483647 h 37"/>
              <a:gd name="T6" fmla="*/ 2147483647 w 40"/>
              <a:gd name="T7" fmla="*/ 2147483647 h 37"/>
              <a:gd name="T8" fmla="*/ 2147483647 w 40"/>
              <a:gd name="T9" fmla="*/ 2147483647 h 37"/>
              <a:gd name="T10" fmla="*/ 2147483647 w 40"/>
              <a:gd name="T11" fmla="*/ 2147483647 h 37"/>
              <a:gd name="T12" fmla="*/ 2147483647 w 40"/>
              <a:gd name="T13" fmla="*/ 2147483647 h 37"/>
              <a:gd name="T14" fmla="*/ 2147483647 w 40"/>
              <a:gd name="T15" fmla="*/ 2147483647 h 37"/>
              <a:gd name="T16" fmla="*/ 2147483647 w 40"/>
              <a:gd name="T17" fmla="*/ 2147483647 h 37"/>
              <a:gd name="T18" fmla="*/ 2147483647 w 40"/>
              <a:gd name="T19" fmla="*/ 2147483647 h 37"/>
              <a:gd name="T20" fmla="*/ 2147483647 w 40"/>
              <a:gd name="T21" fmla="*/ 2147483647 h 37"/>
              <a:gd name="T22" fmla="*/ 2147483647 w 40"/>
              <a:gd name="T23" fmla="*/ 2147483647 h 37"/>
              <a:gd name="T24" fmla="*/ 2147483647 w 40"/>
              <a:gd name="T25" fmla="*/ 2147483647 h 37"/>
              <a:gd name="T26" fmla="*/ 2147483647 w 40"/>
              <a:gd name="T27" fmla="*/ 2147483647 h 37"/>
              <a:gd name="T28" fmla="*/ 0 w 40"/>
              <a:gd name="T29" fmla="*/ 2147483647 h 37"/>
              <a:gd name="T30" fmla="*/ 2147483647 w 40"/>
              <a:gd name="T31" fmla="*/ 2147483647 h 37"/>
              <a:gd name="T32" fmla="*/ 2147483647 w 40"/>
              <a:gd name="T33" fmla="*/ 2147483647 h 37"/>
              <a:gd name="T34" fmla="*/ 2147483647 w 40"/>
              <a:gd name="T35" fmla="*/ 2147483647 h 37"/>
              <a:gd name="T36" fmla="*/ 2147483647 w 40"/>
              <a:gd name="T37" fmla="*/ 2147483647 h 37"/>
              <a:gd name="T38" fmla="*/ 2147483647 w 40"/>
              <a:gd name="T39" fmla="*/ 0 h 37"/>
              <a:gd name="T40" fmla="*/ 2147483647 w 40"/>
              <a:gd name="T41" fmla="*/ 2147483647 h 37"/>
              <a:gd name="T42" fmla="*/ 2147483647 w 40"/>
              <a:gd name="T43" fmla="*/ 2147483647 h 37"/>
              <a:gd name="T44" fmla="*/ 2147483647 w 40"/>
              <a:gd name="T45" fmla="*/ 2147483647 h 37"/>
              <a:gd name="T46" fmla="*/ 2147483647 w 40"/>
              <a:gd name="T47" fmla="*/ 2147483647 h 37"/>
              <a:gd name="T48" fmla="*/ 2147483647 w 40"/>
              <a:gd name="T49" fmla="*/ 2147483647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6" name="Freeform 675"/>
          <p:cNvSpPr>
            <a:spLocks/>
          </p:cNvSpPr>
          <p:nvPr/>
        </p:nvSpPr>
        <p:spPr bwMode="auto">
          <a:xfrm flipV="1">
            <a:off x="1377215" y="667118"/>
            <a:ext cx="242767" cy="380831"/>
          </a:xfrm>
          <a:custGeom>
            <a:avLst/>
            <a:gdLst>
              <a:gd name="T0" fmla="*/ 2147483647 w 201"/>
              <a:gd name="T1" fmla="*/ 2147483647 h 319"/>
              <a:gd name="T2" fmla="*/ 2147483647 w 201"/>
              <a:gd name="T3" fmla="*/ 2147483647 h 319"/>
              <a:gd name="T4" fmla="*/ 2147483647 w 201"/>
              <a:gd name="T5" fmla="*/ 2147483647 h 319"/>
              <a:gd name="T6" fmla="*/ 2147483647 w 201"/>
              <a:gd name="T7" fmla="*/ 2147483647 h 319"/>
              <a:gd name="T8" fmla="*/ 2147483647 w 201"/>
              <a:gd name="T9" fmla="*/ 2147483647 h 319"/>
              <a:gd name="T10" fmla="*/ 2147483647 w 201"/>
              <a:gd name="T11" fmla="*/ 2147483647 h 319"/>
              <a:gd name="T12" fmla="*/ 2147483647 w 201"/>
              <a:gd name="T13" fmla="*/ 2147483647 h 319"/>
              <a:gd name="T14" fmla="*/ 2147483647 w 201"/>
              <a:gd name="T15" fmla="*/ 2147483647 h 319"/>
              <a:gd name="T16" fmla="*/ 2147483647 w 201"/>
              <a:gd name="T17" fmla="*/ 2147483647 h 319"/>
              <a:gd name="T18" fmla="*/ 2147483647 w 201"/>
              <a:gd name="T19" fmla="*/ 2147483647 h 319"/>
              <a:gd name="T20" fmla="*/ 2147483647 w 201"/>
              <a:gd name="T21" fmla="*/ 2147483647 h 319"/>
              <a:gd name="T22" fmla="*/ 2147483647 w 201"/>
              <a:gd name="T23" fmla="*/ 2147483647 h 319"/>
              <a:gd name="T24" fmla="*/ 2147483647 w 201"/>
              <a:gd name="T25" fmla="*/ 2147483647 h 319"/>
              <a:gd name="T26" fmla="*/ 2147483647 w 201"/>
              <a:gd name="T27" fmla="*/ 2147483647 h 319"/>
              <a:gd name="T28" fmla="*/ 2147483647 w 201"/>
              <a:gd name="T29" fmla="*/ 2147483647 h 319"/>
              <a:gd name="T30" fmla="*/ 2147483647 w 201"/>
              <a:gd name="T31" fmla="*/ 2147483647 h 319"/>
              <a:gd name="T32" fmla="*/ 2147483647 w 201"/>
              <a:gd name="T33" fmla="*/ 2147483647 h 319"/>
              <a:gd name="T34" fmla="*/ 2147483647 w 201"/>
              <a:gd name="T35" fmla="*/ 2147483647 h 319"/>
              <a:gd name="T36" fmla="*/ 2147483647 w 201"/>
              <a:gd name="T37" fmla="*/ 2147483647 h 319"/>
              <a:gd name="T38" fmla="*/ 2147483647 w 201"/>
              <a:gd name="T39" fmla="*/ 2147483647 h 319"/>
              <a:gd name="T40" fmla="*/ 2147483647 w 201"/>
              <a:gd name="T41" fmla="*/ 2147483647 h 319"/>
              <a:gd name="T42" fmla="*/ 2147483647 w 201"/>
              <a:gd name="T43" fmla="*/ 2147483647 h 319"/>
              <a:gd name="T44" fmla="*/ 2147483647 w 201"/>
              <a:gd name="T45" fmla="*/ 2147483647 h 319"/>
              <a:gd name="T46" fmla="*/ 2147483647 w 201"/>
              <a:gd name="T47" fmla="*/ 2147483647 h 319"/>
              <a:gd name="T48" fmla="*/ 2147483647 w 201"/>
              <a:gd name="T49" fmla="*/ 2147483647 h 319"/>
              <a:gd name="T50" fmla="*/ 2147483647 w 201"/>
              <a:gd name="T51" fmla="*/ 0 h 319"/>
              <a:gd name="T52" fmla="*/ 2147483647 w 201"/>
              <a:gd name="T53" fmla="*/ 2147483647 h 319"/>
              <a:gd name="T54" fmla="*/ 2147483647 w 201"/>
              <a:gd name="T55" fmla="*/ 2147483647 h 319"/>
              <a:gd name="T56" fmla="*/ 2147483647 w 201"/>
              <a:gd name="T57" fmla="*/ 2147483647 h 319"/>
              <a:gd name="T58" fmla="*/ 2147483647 w 201"/>
              <a:gd name="T59" fmla="*/ 2147483647 h 319"/>
              <a:gd name="T60" fmla="*/ 2147483647 w 201"/>
              <a:gd name="T61" fmla="*/ 2147483647 h 319"/>
              <a:gd name="T62" fmla="*/ 2147483647 w 201"/>
              <a:gd name="T63" fmla="*/ 2147483647 h 319"/>
              <a:gd name="T64" fmla="*/ 2147483647 w 201"/>
              <a:gd name="T65" fmla="*/ 2147483647 h 319"/>
              <a:gd name="T66" fmla="*/ 2147483647 w 201"/>
              <a:gd name="T67" fmla="*/ 2147483647 h 319"/>
              <a:gd name="T68" fmla="*/ 2147483647 w 201"/>
              <a:gd name="T69" fmla="*/ 2147483647 h 319"/>
              <a:gd name="T70" fmla="*/ 2147483647 w 201"/>
              <a:gd name="T71" fmla="*/ 2147483647 h 319"/>
              <a:gd name="T72" fmla="*/ 2147483647 w 201"/>
              <a:gd name="T73" fmla="*/ 2147483647 h 319"/>
              <a:gd name="T74" fmla="*/ 2147483647 w 201"/>
              <a:gd name="T75" fmla="*/ 2147483647 h 319"/>
              <a:gd name="T76" fmla="*/ 2147483647 w 201"/>
              <a:gd name="T77" fmla="*/ 2147483647 h 319"/>
              <a:gd name="T78" fmla="*/ 2147483647 w 201"/>
              <a:gd name="T79" fmla="*/ 2147483647 h 319"/>
              <a:gd name="T80" fmla="*/ 2147483647 w 201"/>
              <a:gd name="T81" fmla="*/ 2147483647 h 319"/>
              <a:gd name="T82" fmla="*/ 2147483647 w 201"/>
              <a:gd name="T83" fmla="*/ 2147483647 h 319"/>
              <a:gd name="T84" fmla="*/ 2147483647 w 201"/>
              <a:gd name="T85" fmla="*/ 2147483647 h 319"/>
              <a:gd name="T86" fmla="*/ 0 w 201"/>
              <a:gd name="T87" fmla="*/ 2147483647 h 319"/>
              <a:gd name="T88" fmla="*/ 2147483647 w 201"/>
              <a:gd name="T89" fmla="*/ 2147483647 h 319"/>
              <a:gd name="T90" fmla="*/ 2147483647 w 201"/>
              <a:gd name="T91" fmla="*/ 2147483647 h 319"/>
              <a:gd name="T92" fmla="*/ 2147483647 w 201"/>
              <a:gd name="T93" fmla="*/ 2147483647 h 319"/>
              <a:gd name="T94" fmla="*/ 2147483647 w 201"/>
              <a:gd name="T95" fmla="*/ 2147483647 h 319"/>
              <a:gd name="T96" fmla="*/ 2147483647 w 201"/>
              <a:gd name="T97" fmla="*/ 2147483647 h 319"/>
              <a:gd name="T98" fmla="*/ 2147483647 w 201"/>
              <a:gd name="T99" fmla="*/ 2147483647 h 319"/>
              <a:gd name="T100" fmla="*/ 2147483647 w 201"/>
              <a:gd name="T101" fmla="*/ 2147483647 h 319"/>
              <a:gd name="T102" fmla="*/ 2147483647 w 201"/>
              <a:gd name="T103" fmla="*/ 2147483647 h 319"/>
              <a:gd name="T104" fmla="*/ 2147483647 w 201"/>
              <a:gd name="T105" fmla="*/ 2147483647 h 319"/>
              <a:gd name="T106" fmla="*/ 2147483647 w 201"/>
              <a:gd name="T107" fmla="*/ 2147483647 h 319"/>
              <a:gd name="T108" fmla="*/ 2147483647 w 201"/>
              <a:gd name="T109" fmla="*/ 2147483647 h 319"/>
              <a:gd name="T110" fmla="*/ 2147483647 w 201"/>
              <a:gd name="T111" fmla="*/ 2147483647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7" name="Freeform 676"/>
          <p:cNvSpPr>
            <a:spLocks/>
          </p:cNvSpPr>
          <p:nvPr/>
        </p:nvSpPr>
        <p:spPr bwMode="auto">
          <a:xfrm>
            <a:off x="1382570" y="982610"/>
            <a:ext cx="41057" cy="20536"/>
          </a:xfrm>
          <a:custGeom>
            <a:avLst/>
            <a:gdLst>
              <a:gd name="T0" fmla="*/ 2147483647 w 34"/>
              <a:gd name="T1" fmla="*/ 0 h 18"/>
              <a:gd name="T2" fmla="*/ 2147483647 w 34"/>
              <a:gd name="T3" fmla="*/ 2147483647 h 18"/>
              <a:gd name="T4" fmla="*/ 2147483647 w 34"/>
              <a:gd name="T5" fmla="*/ 2147483647 h 18"/>
              <a:gd name="T6" fmla="*/ 2147483647 w 34"/>
              <a:gd name="T7" fmla="*/ 2147483647 h 18"/>
              <a:gd name="T8" fmla="*/ 2147483647 w 34"/>
              <a:gd name="T9" fmla="*/ 2147483647 h 18"/>
              <a:gd name="T10" fmla="*/ 2147483647 w 34"/>
              <a:gd name="T11" fmla="*/ 2147483647 h 18"/>
              <a:gd name="T12" fmla="*/ 2147483647 w 34"/>
              <a:gd name="T13" fmla="*/ 2147483647 h 18"/>
              <a:gd name="T14" fmla="*/ 2147483647 w 34"/>
              <a:gd name="T15" fmla="*/ 2147483647 h 18"/>
              <a:gd name="T16" fmla="*/ 2147483647 w 34"/>
              <a:gd name="T17" fmla="*/ 2147483647 h 18"/>
              <a:gd name="T18" fmla="*/ 2147483647 w 34"/>
              <a:gd name="T19" fmla="*/ 2147483647 h 18"/>
              <a:gd name="T20" fmla="*/ 0 w 34"/>
              <a:gd name="T21" fmla="*/ 2147483647 h 18"/>
              <a:gd name="T22" fmla="*/ 0 w 34"/>
              <a:gd name="T23" fmla="*/ 2147483647 h 18"/>
              <a:gd name="T24" fmla="*/ 2147483647 w 34"/>
              <a:gd name="T25" fmla="*/ 2147483647 h 18"/>
              <a:gd name="T26" fmla="*/ 2147483647 w 34"/>
              <a:gd name="T27" fmla="*/ 2147483647 h 18"/>
              <a:gd name="T28" fmla="*/ 2147483647 w 34"/>
              <a:gd name="T29" fmla="*/ 2147483647 h 18"/>
              <a:gd name="T30" fmla="*/ 2147483647 w 34"/>
              <a:gd name="T31" fmla="*/ 2147483647 h 18"/>
              <a:gd name="T32" fmla="*/ 2147483647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8" name="Freeform 677"/>
          <p:cNvSpPr>
            <a:spLocks/>
          </p:cNvSpPr>
          <p:nvPr/>
        </p:nvSpPr>
        <p:spPr bwMode="auto">
          <a:xfrm>
            <a:off x="1361149" y="928473"/>
            <a:ext cx="37487" cy="56005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0 h 46"/>
              <a:gd name="T8" fmla="*/ 2147483647 w 34"/>
              <a:gd name="T9" fmla="*/ 0 h 46"/>
              <a:gd name="T10" fmla="*/ 2147483647 w 34"/>
              <a:gd name="T11" fmla="*/ 2147483647 h 46"/>
              <a:gd name="T12" fmla="*/ 0 w 34"/>
              <a:gd name="T13" fmla="*/ 2147483647 h 46"/>
              <a:gd name="T14" fmla="*/ 2147483647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2147483647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9" name="Freeform 678"/>
          <p:cNvSpPr>
            <a:spLocks/>
          </p:cNvSpPr>
          <p:nvPr/>
        </p:nvSpPr>
        <p:spPr bwMode="auto">
          <a:xfrm>
            <a:off x="1286176" y="902337"/>
            <a:ext cx="67833" cy="80273"/>
          </a:xfrm>
          <a:custGeom>
            <a:avLst/>
            <a:gdLst>
              <a:gd name="T0" fmla="*/ 2147483647 w 58"/>
              <a:gd name="T1" fmla="*/ 2147483647 h 67"/>
              <a:gd name="T2" fmla="*/ 2147483647 w 58"/>
              <a:gd name="T3" fmla="*/ 2147483647 h 67"/>
              <a:gd name="T4" fmla="*/ 2147483647 w 58"/>
              <a:gd name="T5" fmla="*/ 2147483647 h 67"/>
              <a:gd name="T6" fmla="*/ 2147483647 w 58"/>
              <a:gd name="T7" fmla="*/ 2147483647 h 67"/>
              <a:gd name="T8" fmla="*/ 2147483647 w 58"/>
              <a:gd name="T9" fmla="*/ 2147483647 h 67"/>
              <a:gd name="T10" fmla="*/ 2147483647 w 58"/>
              <a:gd name="T11" fmla="*/ 2147483647 h 67"/>
              <a:gd name="T12" fmla="*/ 2147483647 w 58"/>
              <a:gd name="T13" fmla="*/ 2147483647 h 67"/>
              <a:gd name="T14" fmla="*/ 2147483647 w 58"/>
              <a:gd name="T15" fmla="*/ 2147483647 h 67"/>
              <a:gd name="T16" fmla="*/ 2147483647 w 58"/>
              <a:gd name="T17" fmla="*/ 2147483647 h 67"/>
              <a:gd name="T18" fmla="*/ 2147483647 w 58"/>
              <a:gd name="T19" fmla="*/ 2147483647 h 67"/>
              <a:gd name="T20" fmla="*/ 2147483647 w 58"/>
              <a:gd name="T21" fmla="*/ 2147483647 h 67"/>
              <a:gd name="T22" fmla="*/ 2147483647 w 58"/>
              <a:gd name="T23" fmla="*/ 2147483647 h 67"/>
              <a:gd name="T24" fmla="*/ 2147483647 w 58"/>
              <a:gd name="T25" fmla="*/ 2147483647 h 67"/>
              <a:gd name="T26" fmla="*/ 2147483647 w 58"/>
              <a:gd name="T27" fmla="*/ 2147483647 h 67"/>
              <a:gd name="T28" fmla="*/ 2147483647 w 58"/>
              <a:gd name="T29" fmla="*/ 2147483647 h 67"/>
              <a:gd name="T30" fmla="*/ 2147483647 w 58"/>
              <a:gd name="T31" fmla="*/ 2147483647 h 67"/>
              <a:gd name="T32" fmla="*/ 2147483647 w 58"/>
              <a:gd name="T33" fmla="*/ 2147483647 h 67"/>
              <a:gd name="T34" fmla="*/ 2147483647 w 58"/>
              <a:gd name="T35" fmla="*/ 2147483647 h 67"/>
              <a:gd name="T36" fmla="*/ 2147483647 w 58"/>
              <a:gd name="T37" fmla="*/ 2147483647 h 67"/>
              <a:gd name="T38" fmla="*/ 2147483647 w 58"/>
              <a:gd name="T39" fmla="*/ 2147483647 h 67"/>
              <a:gd name="T40" fmla="*/ 2147483647 w 58"/>
              <a:gd name="T41" fmla="*/ 2147483647 h 67"/>
              <a:gd name="T42" fmla="*/ 2147483647 w 58"/>
              <a:gd name="T43" fmla="*/ 2147483647 h 67"/>
              <a:gd name="T44" fmla="*/ 2147483647 w 58"/>
              <a:gd name="T45" fmla="*/ 2147483647 h 67"/>
              <a:gd name="T46" fmla="*/ 0 w 58"/>
              <a:gd name="T47" fmla="*/ 2147483647 h 67"/>
              <a:gd name="T48" fmla="*/ 2147483647 w 58"/>
              <a:gd name="T49" fmla="*/ 0 h 67"/>
              <a:gd name="T50" fmla="*/ 2147483647 w 58"/>
              <a:gd name="T51" fmla="*/ 0 h 67"/>
              <a:gd name="T52" fmla="*/ 2147483647 w 58"/>
              <a:gd name="T53" fmla="*/ 0 h 67"/>
              <a:gd name="T54" fmla="*/ 2147483647 w 58"/>
              <a:gd name="T55" fmla="*/ 2147483647 h 67"/>
              <a:gd name="T56" fmla="*/ 2147483647 w 58"/>
              <a:gd name="T57" fmla="*/ 2147483647 h 67"/>
              <a:gd name="T58" fmla="*/ 2147483647 w 58"/>
              <a:gd name="T59" fmla="*/ 2147483647 h 67"/>
              <a:gd name="T60" fmla="*/ 2147483647 w 58"/>
              <a:gd name="T61" fmla="*/ 2147483647 h 67"/>
              <a:gd name="T62" fmla="*/ 2147483647 w 58"/>
              <a:gd name="T63" fmla="*/ 2147483647 h 67"/>
              <a:gd name="T64" fmla="*/ 2147483647 w 58"/>
              <a:gd name="T65" fmla="*/ 2147483647 h 67"/>
              <a:gd name="T66" fmla="*/ 2147483647 w 58"/>
              <a:gd name="T67" fmla="*/ 2147483647 h 67"/>
              <a:gd name="T68" fmla="*/ 2147483647 w 58"/>
              <a:gd name="T69" fmla="*/ 2147483647 h 67"/>
              <a:gd name="T70" fmla="*/ 2147483647 w 58"/>
              <a:gd name="T71" fmla="*/ 2147483647 h 67"/>
              <a:gd name="T72" fmla="*/ 2147483647 w 58"/>
              <a:gd name="T73" fmla="*/ 2147483647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80" name="Freeform 679"/>
          <p:cNvSpPr>
            <a:spLocks/>
          </p:cNvSpPr>
          <p:nvPr/>
        </p:nvSpPr>
        <p:spPr bwMode="auto">
          <a:xfrm>
            <a:off x="1013063" y="1193562"/>
            <a:ext cx="303460" cy="276290"/>
          </a:xfrm>
          <a:custGeom>
            <a:avLst/>
            <a:gdLst>
              <a:gd name="T0" fmla="*/ 2147483647 w 249"/>
              <a:gd name="T1" fmla="*/ 2147483647 h 231"/>
              <a:gd name="T2" fmla="*/ 2147483647 w 249"/>
              <a:gd name="T3" fmla="*/ 2147483647 h 231"/>
              <a:gd name="T4" fmla="*/ 2147483647 w 249"/>
              <a:gd name="T5" fmla="*/ 2147483647 h 231"/>
              <a:gd name="T6" fmla="*/ 2147483647 w 249"/>
              <a:gd name="T7" fmla="*/ 2147483647 h 231"/>
              <a:gd name="T8" fmla="*/ 2147483647 w 249"/>
              <a:gd name="T9" fmla="*/ 2147483647 h 231"/>
              <a:gd name="T10" fmla="*/ 2147483647 w 249"/>
              <a:gd name="T11" fmla="*/ 2147483647 h 231"/>
              <a:gd name="T12" fmla="*/ 2147483647 w 249"/>
              <a:gd name="T13" fmla="*/ 2147483647 h 231"/>
              <a:gd name="T14" fmla="*/ 2147483647 w 249"/>
              <a:gd name="T15" fmla="*/ 2147483647 h 231"/>
              <a:gd name="T16" fmla="*/ 2147483647 w 249"/>
              <a:gd name="T17" fmla="*/ 2147483647 h 231"/>
              <a:gd name="T18" fmla="*/ 2147483647 w 249"/>
              <a:gd name="T19" fmla="*/ 2147483647 h 231"/>
              <a:gd name="T20" fmla="*/ 2147483647 w 249"/>
              <a:gd name="T21" fmla="*/ 2147483647 h 231"/>
              <a:gd name="T22" fmla="*/ 2147483647 w 249"/>
              <a:gd name="T23" fmla="*/ 2147483647 h 231"/>
              <a:gd name="T24" fmla="*/ 2147483647 w 249"/>
              <a:gd name="T25" fmla="*/ 2147483647 h 231"/>
              <a:gd name="T26" fmla="*/ 2147483647 w 249"/>
              <a:gd name="T27" fmla="*/ 2147483647 h 231"/>
              <a:gd name="T28" fmla="*/ 2147483647 w 249"/>
              <a:gd name="T29" fmla="*/ 2147483647 h 231"/>
              <a:gd name="T30" fmla="*/ 2147483647 w 249"/>
              <a:gd name="T31" fmla="*/ 2147483647 h 231"/>
              <a:gd name="T32" fmla="*/ 2147483647 w 249"/>
              <a:gd name="T33" fmla="*/ 2147483647 h 231"/>
              <a:gd name="T34" fmla="*/ 2147483647 w 249"/>
              <a:gd name="T35" fmla="*/ 2147483647 h 231"/>
              <a:gd name="T36" fmla="*/ 2147483647 w 249"/>
              <a:gd name="T37" fmla="*/ 2147483647 h 231"/>
              <a:gd name="T38" fmla="*/ 2147483647 w 249"/>
              <a:gd name="T39" fmla="*/ 2147483647 h 231"/>
              <a:gd name="T40" fmla="*/ 2147483647 w 249"/>
              <a:gd name="T41" fmla="*/ 2147483647 h 231"/>
              <a:gd name="T42" fmla="*/ 2147483647 w 249"/>
              <a:gd name="T43" fmla="*/ 2147483647 h 231"/>
              <a:gd name="T44" fmla="*/ 2147483647 w 249"/>
              <a:gd name="T45" fmla="*/ 2147483647 h 231"/>
              <a:gd name="T46" fmla="*/ 2147483647 w 249"/>
              <a:gd name="T47" fmla="*/ 2147483647 h 231"/>
              <a:gd name="T48" fmla="*/ 2147483647 w 249"/>
              <a:gd name="T49" fmla="*/ 2147483647 h 231"/>
              <a:gd name="T50" fmla="*/ 2147483647 w 249"/>
              <a:gd name="T51" fmla="*/ 2147483647 h 231"/>
              <a:gd name="T52" fmla="*/ 2147483647 w 249"/>
              <a:gd name="T53" fmla="*/ 2147483647 h 231"/>
              <a:gd name="T54" fmla="*/ 2147483647 w 249"/>
              <a:gd name="T55" fmla="*/ 2147483647 h 231"/>
              <a:gd name="T56" fmla="*/ 2147483647 w 249"/>
              <a:gd name="T57" fmla="*/ 2147483647 h 231"/>
              <a:gd name="T58" fmla="*/ 2147483647 w 249"/>
              <a:gd name="T59" fmla="*/ 2147483647 h 231"/>
              <a:gd name="T60" fmla="*/ 2147483647 w 249"/>
              <a:gd name="T61" fmla="*/ 2147483647 h 231"/>
              <a:gd name="T62" fmla="*/ 2147483647 w 249"/>
              <a:gd name="T63" fmla="*/ 2147483647 h 231"/>
              <a:gd name="T64" fmla="*/ 2147483647 w 249"/>
              <a:gd name="T65" fmla="*/ 2147483647 h 231"/>
              <a:gd name="T66" fmla="*/ 2147483647 w 249"/>
              <a:gd name="T67" fmla="*/ 2147483647 h 231"/>
              <a:gd name="T68" fmla="*/ 2147483647 w 249"/>
              <a:gd name="T69" fmla="*/ 2147483647 h 231"/>
              <a:gd name="T70" fmla="*/ 2147483647 w 249"/>
              <a:gd name="T71" fmla="*/ 2147483647 h 231"/>
              <a:gd name="T72" fmla="*/ 2147483647 w 249"/>
              <a:gd name="T73" fmla="*/ 2147483647 h 231"/>
              <a:gd name="T74" fmla="*/ 2147483647 w 249"/>
              <a:gd name="T75" fmla="*/ 2147483647 h 231"/>
              <a:gd name="T76" fmla="*/ 2147483647 w 249"/>
              <a:gd name="T77" fmla="*/ 2147483647 h 231"/>
              <a:gd name="T78" fmla="*/ 2147483647 w 249"/>
              <a:gd name="T79" fmla="*/ 2147483647 h 231"/>
              <a:gd name="T80" fmla="*/ 2147483647 w 249"/>
              <a:gd name="T81" fmla="*/ 2147483647 h 231"/>
              <a:gd name="T82" fmla="*/ 2147483647 w 249"/>
              <a:gd name="T83" fmla="*/ 2147483647 h 231"/>
              <a:gd name="T84" fmla="*/ 2147483647 w 249"/>
              <a:gd name="T85" fmla="*/ 2147483647 h 231"/>
              <a:gd name="T86" fmla="*/ 2147483647 w 249"/>
              <a:gd name="T87" fmla="*/ 2147483647 h 231"/>
              <a:gd name="T88" fmla="*/ 2147483647 w 249"/>
              <a:gd name="T89" fmla="*/ 2147483647 h 231"/>
              <a:gd name="T90" fmla="*/ 2147483647 w 249"/>
              <a:gd name="T91" fmla="*/ 2147483647 h 231"/>
              <a:gd name="T92" fmla="*/ 2147483647 w 249"/>
              <a:gd name="T93" fmla="*/ 2147483647 h 231"/>
              <a:gd name="T94" fmla="*/ 2147483647 w 249"/>
              <a:gd name="T95" fmla="*/ 2147483647 h 231"/>
              <a:gd name="T96" fmla="*/ 2147483647 w 249"/>
              <a:gd name="T97" fmla="*/ 2147483647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81" name="Freeform 680"/>
          <p:cNvSpPr>
            <a:spLocks/>
          </p:cNvSpPr>
          <p:nvPr/>
        </p:nvSpPr>
        <p:spPr bwMode="auto">
          <a:xfrm>
            <a:off x="3342562" y="1619198"/>
            <a:ext cx="148161" cy="59739"/>
          </a:xfrm>
          <a:custGeom>
            <a:avLst/>
            <a:gdLst>
              <a:gd name="T0" fmla="*/ 2147483647 w 114"/>
              <a:gd name="T1" fmla="*/ 0 h 54"/>
              <a:gd name="T2" fmla="*/ 2147483647 w 114"/>
              <a:gd name="T3" fmla="*/ 2147483647 h 54"/>
              <a:gd name="T4" fmla="*/ 2147483647 w 114"/>
              <a:gd name="T5" fmla="*/ 2147483647 h 54"/>
              <a:gd name="T6" fmla="*/ 2147483647 w 114"/>
              <a:gd name="T7" fmla="*/ 0 h 54"/>
              <a:gd name="T8" fmla="*/ 2147483647 w 114"/>
              <a:gd name="T9" fmla="*/ 2147483647 h 54"/>
              <a:gd name="T10" fmla="*/ 2147483647 w 114"/>
              <a:gd name="T11" fmla="*/ 2147483647 h 54"/>
              <a:gd name="T12" fmla="*/ 2147483647 w 114"/>
              <a:gd name="T13" fmla="*/ 2147483647 h 54"/>
              <a:gd name="T14" fmla="*/ 2147483647 w 114"/>
              <a:gd name="T15" fmla="*/ 2147483647 h 54"/>
              <a:gd name="T16" fmla="*/ 2147483647 w 114"/>
              <a:gd name="T17" fmla="*/ 2147483647 h 54"/>
              <a:gd name="T18" fmla="*/ 2147483647 w 114"/>
              <a:gd name="T19" fmla="*/ 2147483647 h 54"/>
              <a:gd name="T20" fmla="*/ 2147483647 w 114"/>
              <a:gd name="T21" fmla="*/ 2147483647 h 54"/>
              <a:gd name="T22" fmla="*/ 0 w 114"/>
              <a:gd name="T23" fmla="*/ 2147483647 h 54"/>
              <a:gd name="T24" fmla="*/ 2147483647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99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/>
            <a:tailEnd/>
          </a:ln>
          <a:effectLst/>
          <a:extLst/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83" name="Group 682"/>
          <p:cNvGrpSpPr>
            <a:grpSpLocks/>
          </p:cNvGrpSpPr>
          <p:nvPr/>
        </p:nvGrpSpPr>
        <p:grpSpPr bwMode="auto">
          <a:xfrm>
            <a:off x="3874510" y="2076569"/>
            <a:ext cx="282039" cy="433104"/>
            <a:chOff x="2201" y="1250"/>
            <a:chExt cx="133" cy="193"/>
          </a:xfrm>
          <a:solidFill>
            <a:srgbClr val="0070C0"/>
          </a:solidFill>
        </p:grpSpPr>
        <p:sp>
          <p:nvSpPr>
            <p:cNvPr id="684" name="Freeform 683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543767 w 24"/>
                <a:gd name="T1" fmla="*/ 2833725 h 47"/>
                <a:gd name="T2" fmla="*/ 371667 w 24"/>
                <a:gd name="T3" fmla="*/ 2675083 h 47"/>
                <a:gd name="T4" fmla="*/ 915658 w 24"/>
                <a:gd name="T5" fmla="*/ 2344646 h 47"/>
                <a:gd name="T6" fmla="*/ 826458 w 24"/>
                <a:gd name="T7" fmla="*/ 2028208 h 47"/>
                <a:gd name="T8" fmla="*/ 722154 w 24"/>
                <a:gd name="T9" fmla="*/ 1773736 h 47"/>
                <a:gd name="T10" fmla="*/ 282692 w 24"/>
                <a:gd name="T11" fmla="*/ 1773736 h 47"/>
                <a:gd name="T12" fmla="*/ 371667 w 24"/>
                <a:gd name="T13" fmla="*/ 1299416 h 47"/>
                <a:gd name="T14" fmla="*/ 89200 w 24"/>
                <a:gd name="T15" fmla="*/ 1457232 h 47"/>
                <a:gd name="T16" fmla="*/ 0 w 24"/>
                <a:gd name="T17" fmla="*/ 1044943 h 47"/>
                <a:gd name="T18" fmla="*/ 0 w 24"/>
                <a:gd name="T19" fmla="*/ 651445 h 47"/>
                <a:gd name="T20" fmla="*/ 89200 w 24"/>
                <a:gd name="T21" fmla="*/ 316438 h 47"/>
                <a:gd name="T22" fmla="*/ 460867 w 24"/>
                <a:gd name="T23" fmla="*/ 0 h 47"/>
                <a:gd name="T24" fmla="*/ 722154 w 24"/>
                <a:gd name="T25" fmla="*/ 77060 h 47"/>
                <a:gd name="T26" fmla="*/ 632950 w 24"/>
                <a:gd name="T27" fmla="*/ 493916 h 47"/>
                <a:gd name="T28" fmla="*/ 1177883 w 24"/>
                <a:gd name="T29" fmla="*/ 493916 h 47"/>
                <a:gd name="T30" fmla="*/ 1004638 w 24"/>
                <a:gd name="T31" fmla="*/ 887418 h 47"/>
                <a:gd name="T32" fmla="*/ 826458 w 24"/>
                <a:gd name="T33" fmla="*/ 1222355 h 47"/>
                <a:gd name="T34" fmla="*/ 1177883 w 24"/>
                <a:gd name="T35" fmla="*/ 1376492 h 47"/>
                <a:gd name="T36" fmla="*/ 1548613 w 24"/>
                <a:gd name="T37" fmla="*/ 1951148 h 47"/>
                <a:gd name="T38" fmla="*/ 1721929 w 24"/>
                <a:gd name="T39" fmla="*/ 2344646 h 47"/>
                <a:gd name="T40" fmla="*/ 1721929 w 24"/>
                <a:gd name="T41" fmla="*/ 2579252 h 47"/>
                <a:gd name="T42" fmla="*/ 2093613 w 24"/>
                <a:gd name="T43" fmla="*/ 2579252 h 47"/>
                <a:gd name="T44" fmla="*/ 2004342 w 24"/>
                <a:gd name="T45" fmla="*/ 3150228 h 47"/>
                <a:gd name="T46" fmla="*/ 2182796 w 24"/>
                <a:gd name="T47" fmla="*/ 3227223 h 47"/>
                <a:gd name="T48" fmla="*/ 1548613 w 24"/>
                <a:gd name="T49" fmla="*/ 3485436 h 47"/>
                <a:gd name="T50" fmla="*/ 1004638 w 24"/>
                <a:gd name="T51" fmla="*/ 3562497 h 47"/>
                <a:gd name="T52" fmla="*/ 722154 w 24"/>
                <a:gd name="T53" fmla="*/ 3644078 h 47"/>
                <a:gd name="T54" fmla="*/ 371667 w 24"/>
                <a:gd name="T55" fmla="*/ 3644078 h 47"/>
                <a:gd name="T56" fmla="*/ 89200 w 24"/>
                <a:gd name="T57" fmla="*/ 3721139 h 47"/>
                <a:gd name="T58" fmla="*/ 460867 w 24"/>
                <a:gd name="T59" fmla="*/ 3384752 h 47"/>
                <a:gd name="T60" fmla="*/ 543767 w 24"/>
                <a:gd name="T61" fmla="*/ 3073151 h 47"/>
                <a:gd name="T62" fmla="*/ 282692 w 24"/>
                <a:gd name="T63" fmla="*/ 2991521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rgbClr val="000099"/>
            </a:solidFill>
            <a:ln w="9525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5" name="Freeform 684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solidFill>
              <a:srgbClr val="000099"/>
            </a:solidFill>
            <a:ln w="9525" cap="flat" cmpd="sng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86" name="Freeform 685"/>
          <p:cNvSpPr>
            <a:spLocks/>
          </p:cNvSpPr>
          <p:nvPr/>
        </p:nvSpPr>
        <p:spPr bwMode="auto">
          <a:xfrm>
            <a:off x="4979460" y="3075322"/>
            <a:ext cx="82112" cy="52271"/>
          </a:xfrm>
          <a:custGeom>
            <a:avLst/>
            <a:gdLst>
              <a:gd name="T0" fmla="*/ 0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2147483647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0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0 w 46"/>
              <a:gd name="T29" fmla="*/ 2147483647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rgbClr val="000099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87" name="Freeform 686"/>
          <p:cNvSpPr>
            <a:spLocks/>
          </p:cNvSpPr>
          <p:nvPr/>
        </p:nvSpPr>
        <p:spPr bwMode="auto">
          <a:xfrm>
            <a:off x="7476755" y="3428151"/>
            <a:ext cx="35701" cy="110143"/>
          </a:xfrm>
          <a:custGeom>
            <a:avLst/>
            <a:gdLst>
              <a:gd name="T0" fmla="*/ 0 w 24"/>
              <a:gd name="T1" fmla="*/ 2147483647 h 72"/>
              <a:gd name="T2" fmla="*/ 0 w 24"/>
              <a:gd name="T3" fmla="*/ 2147483647 h 72"/>
              <a:gd name="T4" fmla="*/ 2147483647 w 24"/>
              <a:gd name="T5" fmla="*/ 0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0 w 24"/>
              <a:gd name="T11" fmla="*/ 2147483647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88" name="Freeform 687"/>
          <p:cNvSpPr>
            <a:spLocks/>
          </p:cNvSpPr>
          <p:nvPr/>
        </p:nvSpPr>
        <p:spPr bwMode="auto">
          <a:xfrm>
            <a:off x="7740944" y="3142528"/>
            <a:ext cx="51768" cy="82140"/>
          </a:xfrm>
          <a:custGeom>
            <a:avLst/>
            <a:gdLst>
              <a:gd name="T0" fmla="*/ 0 w 36"/>
              <a:gd name="T1" fmla="*/ 2147483647 h 54"/>
              <a:gd name="T2" fmla="*/ 2147483647 w 36"/>
              <a:gd name="T3" fmla="*/ 2147483647 h 54"/>
              <a:gd name="T4" fmla="*/ 2147483647 w 36"/>
              <a:gd name="T5" fmla="*/ 2147483647 h 54"/>
              <a:gd name="T6" fmla="*/ 2147483647 w 36"/>
              <a:gd name="T7" fmla="*/ 2147483647 h 54"/>
              <a:gd name="T8" fmla="*/ 2147483647 w 36"/>
              <a:gd name="T9" fmla="*/ 2147483647 h 54"/>
              <a:gd name="T10" fmla="*/ 2147483647 w 36"/>
              <a:gd name="T11" fmla="*/ 0 h 54"/>
              <a:gd name="T12" fmla="*/ 0 w 36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89" name="Freeform 688"/>
          <p:cNvSpPr>
            <a:spLocks/>
          </p:cNvSpPr>
          <p:nvPr/>
        </p:nvSpPr>
        <p:spPr bwMode="auto">
          <a:xfrm>
            <a:off x="7803420" y="2720624"/>
            <a:ext cx="387356" cy="440571"/>
          </a:xfrm>
          <a:custGeom>
            <a:avLst/>
            <a:gdLst>
              <a:gd name="T0" fmla="*/ 2147483647 w 264"/>
              <a:gd name="T1" fmla="*/ 2147483647 h 289"/>
              <a:gd name="T2" fmla="*/ 2147483647 w 264"/>
              <a:gd name="T3" fmla="*/ 2147483647 h 289"/>
              <a:gd name="T4" fmla="*/ 2147483647 w 264"/>
              <a:gd name="T5" fmla="*/ 2147483647 h 289"/>
              <a:gd name="T6" fmla="*/ 2147483647 w 264"/>
              <a:gd name="T7" fmla="*/ 2147483647 h 289"/>
              <a:gd name="T8" fmla="*/ 2147483647 w 264"/>
              <a:gd name="T9" fmla="*/ 2147483647 h 289"/>
              <a:gd name="T10" fmla="*/ 2147483647 w 264"/>
              <a:gd name="T11" fmla="*/ 2147483647 h 289"/>
              <a:gd name="T12" fmla="*/ 2147483647 w 264"/>
              <a:gd name="T13" fmla="*/ 2147483647 h 289"/>
              <a:gd name="T14" fmla="*/ 2147483647 w 264"/>
              <a:gd name="T15" fmla="*/ 2147483647 h 289"/>
              <a:gd name="T16" fmla="*/ 2147483647 w 264"/>
              <a:gd name="T17" fmla="*/ 2147483647 h 289"/>
              <a:gd name="T18" fmla="*/ 2147483647 w 264"/>
              <a:gd name="T19" fmla="*/ 2147483647 h 289"/>
              <a:gd name="T20" fmla="*/ 2147483647 w 264"/>
              <a:gd name="T21" fmla="*/ 0 h 289"/>
              <a:gd name="T22" fmla="*/ 2147483647 w 264"/>
              <a:gd name="T23" fmla="*/ 2147483647 h 289"/>
              <a:gd name="T24" fmla="*/ 2147483647 w 264"/>
              <a:gd name="T25" fmla="*/ 2147483647 h 289"/>
              <a:gd name="T26" fmla="*/ 2147483647 w 264"/>
              <a:gd name="T27" fmla="*/ 2147483647 h 289"/>
              <a:gd name="T28" fmla="*/ 2147483647 w 264"/>
              <a:gd name="T29" fmla="*/ 2147483647 h 289"/>
              <a:gd name="T30" fmla="*/ 2147483647 w 264"/>
              <a:gd name="T31" fmla="*/ 2147483647 h 289"/>
              <a:gd name="T32" fmla="*/ 2147483647 w 264"/>
              <a:gd name="T33" fmla="*/ 2147483647 h 289"/>
              <a:gd name="T34" fmla="*/ 2147483647 w 264"/>
              <a:gd name="T35" fmla="*/ 2147483647 h 289"/>
              <a:gd name="T36" fmla="*/ 2147483647 w 264"/>
              <a:gd name="T37" fmla="*/ 2147483647 h 289"/>
              <a:gd name="T38" fmla="*/ 2147483647 w 264"/>
              <a:gd name="T39" fmla="*/ 2147483647 h 289"/>
              <a:gd name="T40" fmla="*/ 2147483647 w 264"/>
              <a:gd name="T41" fmla="*/ 2147483647 h 289"/>
              <a:gd name="T42" fmla="*/ 2147483647 w 264"/>
              <a:gd name="T43" fmla="*/ 2147483647 h 289"/>
              <a:gd name="T44" fmla="*/ 2147483647 w 264"/>
              <a:gd name="T45" fmla="*/ 2147483647 h 289"/>
              <a:gd name="T46" fmla="*/ 2147483647 w 264"/>
              <a:gd name="T47" fmla="*/ 2147483647 h 289"/>
              <a:gd name="T48" fmla="*/ 2147483647 w 264"/>
              <a:gd name="T49" fmla="*/ 2147483647 h 289"/>
              <a:gd name="T50" fmla="*/ 2147483647 w 264"/>
              <a:gd name="T51" fmla="*/ 2147483647 h 289"/>
              <a:gd name="T52" fmla="*/ 2147483647 w 264"/>
              <a:gd name="T53" fmla="*/ 2147483647 h 289"/>
              <a:gd name="T54" fmla="*/ 2147483647 w 264"/>
              <a:gd name="T55" fmla="*/ 2147483647 h 289"/>
              <a:gd name="T56" fmla="*/ 2147483647 w 264"/>
              <a:gd name="T57" fmla="*/ 2147483647 h 289"/>
              <a:gd name="T58" fmla="*/ 2147483647 w 264"/>
              <a:gd name="T59" fmla="*/ 2147483647 h 289"/>
              <a:gd name="T60" fmla="*/ 2147483647 w 264"/>
              <a:gd name="T61" fmla="*/ 2147483647 h 289"/>
              <a:gd name="T62" fmla="*/ 2147483647 w 264"/>
              <a:gd name="T63" fmla="*/ 2147483647 h 289"/>
              <a:gd name="T64" fmla="*/ 2147483647 w 264"/>
              <a:gd name="T65" fmla="*/ 2147483647 h 289"/>
              <a:gd name="T66" fmla="*/ 0 w 264"/>
              <a:gd name="T67" fmla="*/ 2147483647 h 289"/>
              <a:gd name="T68" fmla="*/ 2147483647 w 264"/>
              <a:gd name="T69" fmla="*/ 2147483647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0" name="Freeform 689"/>
          <p:cNvSpPr>
            <a:spLocks/>
          </p:cNvSpPr>
          <p:nvPr/>
        </p:nvSpPr>
        <p:spPr bwMode="auto">
          <a:xfrm>
            <a:off x="8076534" y="2315523"/>
            <a:ext cx="69618" cy="360297"/>
          </a:xfrm>
          <a:custGeom>
            <a:avLst/>
            <a:gdLst>
              <a:gd name="T0" fmla="*/ 2147483647 w 48"/>
              <a:gd name="T1" fmla="*/ 2147483647 h 234"/>
              <a:gd name="T2" fmla="*/ 2147483647 w 48"/>
              <a:gd name="T3" fmla="*/ 2147483647 h 234"/>
              <a:gd name="T4" fmla="*/ 2147483647 w 48"/>
              <a:gd name="T5" fmla="*/ 2147483647 h 234"/>
              <a:gd name="T6" fmla="*/ 0 w 48"/>
              <a:gd name="T7" fmla="*/ 2147483647 h 234"/>
              <a:gd name="T8" fmla="*/ 2147483647 w 48"/>
              <a:gd name="T9" fmla="*/ 2147483647 h 234"/>
              <a:gd name="T10" fmla="*/ 2147483647 w 48"/>
              <a:gd name="T11" fmla="*/ 0 h 234"/>
              <a:gd name="T12" fmla="*/ 2147483647 w 48"/>
              <a:gd name="T13" fmla="*/ 2147483647 h 234"/>
              <a:gd name="T14" fmla="*/ 2147483647 w 48"/>
              <a:gd name="T15" fmla="*/ 2147483647 h 234"/>
              <a:gd name="T16" fmla="*/ 2147483647 w 48"/>
              <a:gd name="T17" fmla="*/ 2147483647 h 234"/>
              <a:gd name="T18" fmla="*/ 2147483647 w 48"/>
              <a:gd name="T19" fmla="*/ 2147483647 h 234"/>
              <a:gd name="T20" fmla="*/ 2147483647 w 48"/>
              <a:gd name="T21" fmla="*/ 2147483647 h 234"/>
              <a:gd name="T22" fmla="*/ 2147483647 w 48"/>
              <a:gd name="T23" fmla="*/ 2147483647 h 234"/>
              <a:gd name="T24" fmla="*/ 2147483647 w 48"/>
              <a:gd name="T25" fmla="*/ 2147483647 h 234"/>
              <a:gd name="T26" fmla="*/ 2147483647 w 48"/>
              <a:gd name="T27" fmla="*/ 2147483647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1" name="Freeform 690"/>
          <p:cNvSpPr>
            <a:spLocks/>
          </p:cNvSpPr>
          <p:nvPr/>
        </p:nvSpPr>
        <p:spPr bwMode="auto">
          <a:xfrm>
            <a:off x="7457121" y="3639103"/>
            <a:ext cx="158870" cy="229619"/>
          </a:xfrm>
          <a:custGeom>
            <a:avLst/>
            <a:gdLst>
              <a:gd name="T0" fmla="*/ 2147483647 w 108"/>
              <a:gd name="T1" fmla="*/ 2147483647 h 151"/>
              <a:gd name="T2" fmla="*/ 0 w 108"/>
              <a:gd name="T3" fmla="*/ 2147483647 h 151"/>
              <a:gd name="T4" fmla="*/ 2147483647 w 108"/>
              <a:gd name="T5" fmla="*/ 2147483647 h 151"/>
              <a:gd name="T6" fmla="*/ 2147483647 w 108"/>
              <a:gd name="T7" fmla="*/ 2147483647 h 151"/>
              <a:gd name="T8" fmla="*/ 2147483647 w 108"/>
              <a:gd name="T9" fmla="*/ 2147483647 h 151"/>
              <a:gd name="T10" fmla="*/ 2147483647 w 108"/>
              <a:gd name="T11" fmla="*/ 2147483647 h 151"/>
              <a:gd name="T12" fmla="*/ 2147483647 w 108"/>
              <a:gd name="T13" fmla="*/ 2147483647 h 151"/>
              <a:gd name="T14" fmla="*/ 2147483647 w 108"/>
              <a:gd name="T15" fmla="*/ 2147483647 h 151"/>
              <a:gd name="T16" fmla="*/ 2147483647 w 108"/>
              <a:gd name="T17" fmla="*/ 2147483647 h 151"/>
              <a:gd name="T18" fmla="*/ 2147483647 w 108"/>
              <a:gd name="T19" fmla="*/ 2147483647 h 151"/>
              <a:gd name="T20" fmla="*/ 2147483647 w 108"/>
              <a:gd name="T21" fmla="*/ 2147483647 h 151"/>
              <a:gd name="T22" fmla="*/ 2147483647 w 108"/>
              <a:gd name="T23" fmla="*/ 2147483647 h 151"/>
              <a:gd name="T24" fmla="*/ 2147483647 w 108"/>
              <a:gd name="T25" fmla="*/ 2147483647 h 151"/>
              <a:gd name="T26" fmla="*/ 2147483647 w 108"/>
              <a:gd name="T27" fmla="*/ 0 h 151"/>
              <a:gd name="T28" fmla="*/ 2147483647 w 108"/>
              <a:gd name="T29" fmla="*/ 2147483647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2" name="Freeform 691"/>
          <p:cNvSpPr>
            <a:spLocks/>
          </p:cNvSpPr>
          <p:nvPr/>
        </p:nvSpPr>
        <p:spPr bwMode="auto">
          <a:xfrm>
            <a:off x="7521383" y="3906058"/>
            <a:ext cx="130308" cy="108276"/>
          </a:xfrm>
          <a:custGeom>
            <a:avLst/>
            <a:gdLst>
              <a:gd name="T0" fmla="*/ 0 w 90"/>
              <a:gd name="T1" fmla="*/ 2147483647 h 72"/>
              <a:gd name="T2" fmla="*/ 2147483647 w 90"/>
              <a:gd name="T3" fmla="*/ 2147483647 h 72"/>
              <a:gd name="T4" fmla="*/ 2147483647 w 90"/>
              <a:gd name="T5" fmla="*/ 2147483647 h 72"/>
              <a:gd name="T6" fmla="*/ 2147483647 w 90"/>
              <a:gd name="T7" fmla="*/ 0 h 72"/>
              <a:gd name="T8" fmla="*/ 2147483647 w 90"/>
              <a:gd name="T9" fmla="*/ 2147483647 h 72"/>
              <a:gd name="T10" fmla="*/ 2147483647 w 90"/>
              <a:gd name="T11" fmla="*/ 2147483647 h 72"/>
              <a:gd name="T12" fmla="*/ 2147483647 w 90"/>
              <a:gd name="T13" fmla="*/ 2147483647 h 72"/>
              <a:gd name="T14" fmla="*/ 2147483647 w 90"/>
              <a:gd name="T15" fmla="*/ 2147483647 h 72"/>
              <a:gd name="T16" fmla="*/ 2147483647 w 90"/>
              <a:gd name="T17" fmla="*/ 2147483647 h 72"/>
              <a:gd name="T18" fmla="*/ 0 w 90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3" name="Line 449"/>
          <p:cNvSpPr>
            <a:spLocks noChangeShapeType="1"/>
          </p:cNvSpPr>
          <p:nvPr/>
        </p:nvSpPr>
        <p:spPr bwMode="auto">
          <a:xfrm>
            <a:off x="7414279" y="3659637"/>
            <a:ext cx="0" cy="0"/>
          </a:xfrm>
          <a:prstGeom prst="line">
            <a:avLst/>
          </a:prstGeom>
          <a:solidFill>
            <a:srgbClr val="0070C0"/>
          </a:solidFill>
          <a:ln w="0">
            <a:solidFill>
              <a:schemeClr val="bg2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4" name="Freeform 693"/>
          <p:cNvSpPr>
            <a:spLocks/>
          </p:cNvSpPr>
          <p:nvPr/>
        </p:nvSpPr>
        <p:spPr bwMode="auto">
          <a:xfrm>
            <a:off x="7635626" y="2983847"/>
            <a:ext cx="96393" cy="123210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2147483647 w 54"/>
              <a:gd name="T7" fmla="*/ 2147483647 h 66"/>
              <a:gd name="T8" fmla="*/ 0 w 54"/>
              <a:gd name="T9" fmla="*/ 2147483647 h 66"/>
              <a:gd name="T10" fmla="*/ 0 w 54"/>
              <a:gd name="T11" fmla="*/ 2147483647 h 66"/>
              <a:gd name="T12" fmla="*/ 2147483647 w 54"/>
              <a:gd name="T13" fmla="*/ 2147483647 h 66"/>
              <a:gd name="T14" fmla="*/ 2147483647 w 54"/>
              <a:gd name="T15" fmla="*/ 2147483647 h 66"/>
              <a:gd name="T16" fmla="*/ 2147483647 w 54"/>
              <a:gd name="T17" fmla="*/ 2147483647 h 66"/>
              <a:gd name="T18" fmla="*/ 2147483647 w 54"/>
              <a:gd name="T19" fmla="*/ 2147483647 h 66"/>
              <a:gd name="T20" fmla="*/ 2147483647 w 54"/>
              <a:gd name="T21" fmla="*/ 2147483647 h 66"/>
              <a:gd name="T22" fmla="*/ 2147483647 w 54"/>
              <a:gd name="T23" fmla="*/ 2147483647 h 66"/>
              <a:gd name="T24" fmla="*/ 2147483647 w 54"/>
              <a:gd name="T25" fmla="*/ 2147483647 h 66"/>
              <a:gd name="T26" fmla="*/ 2147483647 w 54"/>
              <a:gd name="T27" fmla="*/ 0 h 66"/>
              <a:gd name="T28" fmla="*/ 2147483647 w 54"/>
              <a:gd name="T29" fmla="*/ 2147483647 h 66"/>
              <a:gd name="T30" fmla="*/ 2147483647 w 54"/>
              <a:gd name="T31" fmla="*/ 2147483647 h 66"/>
              <a:gd name="T32" fmla="*/ 2147483647 w 54"/>
              <a:gd name="T33" fmla="*/ 2147483647 h 66"/>
              <a:gd name="T34" fmla="*/ 2147483647 w 54"/>
              <a:gd name="T35" fmla="*/ 2147483647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rgbClr val="000099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5" name="Freeform 694"/>
          <p:cNvSpPr>
            <a:spLocks/>
          </p:cNvSpPr>
          <p:nvPr/>
        </p:nvSpPr>
        <p:spPr bwMode="auto">
          <a:xfrm>
            <a:off x="2330435" y="5022421"/>
            <a:ext cx="142805" cy="196017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0 h 114"/>
              <a:gd name="T6" fmla="*/ 2147483647 w 102"/>
              <a:gd name="T7" fmla="*/ 2147483647 h 114"/>
              <a:gd name="T8" fmla="*/ 0 w 102"/>
              <a:gd name="T9" fmla="*/ 2147483647 h 114"/>
              <a:gd name="T10" fmla="*/ 0 w 102"/>
              <a:gd name="T11" fmla="*/ 2147483647 h 114"/>
              <a:gd name="T12" fmla="*/ 2147483647 w 102"/>
              <a:gd name="T13" fmla="*/ 2147483647 h 114"/>
              <a:gd name="T14" fmla="*/ 2147483647 w 102"/>
              <a:gd name="T15" fmla="*/ 2147483647 h 114"/>
              <a:gd name="T16" fmla="*/ 2147483647 w 102"/>
              <a:gd name="T17" fmla="*/ 2147483647 h 114"/>
              <a:gd name="T18" fmla="*/ 2147483647 w 102"/>
              <a:gd name="T19" fmla="*/ 2147483647 h 114"/>
              <a:gd name="T20" fmla="*/ 2147483647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6" name="Freeform 695"/>
          <p:cNvSpPr>
            <a:spLocks/>
          </p:cNvSpPr>
          <p:nvPr/>
        </p:nvSpPr>
        <p:spPr bwMode="auto">
          <a:xfrm>
            <a:off x="1714590" y="4210351"/>
            <a:ext cx="360581" cy="461105"/>
          </a:xfrm>
          <a:custGeom>
            <a:avLst/>
            <a:gdLst>
              <a:gd name="T0" fmla="*/ 2147483647 w 240"/>
              <a:gd name="T1" fmla="*/ 2147483647 h 337"/>
              <a:gd name="T2" fmla="*/ 2147483647 w 240"/>
              <a:gd name="T3" fmla="*/ 2147483647 h 337"/>
              <a:gd name="T4" fmla="*/ 2147483647 w 240"/>
              <a:gd name="T5" fmla="*/ 2147483647 h 337"/>
              <a:gd name="T6" fmla="*/ 2147483647 w 240"/>
              <a:gd name="T7" fmla="*/ 2147483647 h 337"/>
              <a:gd name="T8" fmla="*/ 2147483647 w 240"/>
              <a:gd name="T9" fmla="*/ 2147483647 h 337"/>
              <a:gd name="T10" fmla="*/ 2147483647 w 240"/>
              <a:gd name="T11" fmla="*/ 2147483647 h 337"/>
              <a:gd name="T12" fmla="*/ 2147483647 w 240"/>
              <a:gd name="T13" fmla="*/ 2147483647 h 337"/>
              <a:gd name="T14" fmla="*/ 2147483647 w 240"/>
              <a:gd name="T15" fmla="*/ 2147483647 h 337"/>
              <a:gd name="T16" fmla="*/ 2147483647 w 240"/>
              <a:gd name="T17" fmla="*/ 2147483647 h 337"/>
              <a:gd name="T18" fmla="*/ 2147483647 w 240"/>
              <a:gd name="T19" fmla="*/ 2147483647 h 337"/>
              <a:gd name="T20" fmla="*/ 2147483647 w 240"/>
              <a:gd name="T21" fmla="*/ 2147483647 h 337"/>
              <a:gd name="T22" fmla="*/ 2147483647 w 240"/>
              <a:gd name="T23" fmla="*/ 2147483647 h 337"/>
              <a:gd name="T24" fmla="*/ 2147483647 w 240"/>
              <a:gd name="T25" fmla="*/ 2147483647 h 337"/>
              <a:gd name="T26" fmla="*/ 2147483647 w 240"/>
              <a:gd name="T27" fmla="*/ 0 h 337"/>
              <a:gd name="T28" fmla="*/ 2147483647 w 240"/>
              <a:gd name="T29" fmla="*/ 0 h 337"/>
              <a:gd name="T30" fmla="*/ 2147483647 w 240"/>
              <a:gd name="T31" fmla="*/ 2147483647 h 337"/>
              <a:gd name="T32" fmla="*/ 2147483647 w 240"/>
              <a:gd name="T33" fmla="*/ 2147483647 h 337"/>
              <a:gd name="T34" fmla="*/ 2147483647 w 240"/>
              <a:gd name="T35" fmla="*/ 2147483647 h 337"/>
              <a:gd name="T36" fmla="*/ 2147483647 w 240"/>
              <a:gd name="T37" fmla="*/ 2147483647 h 337"/>
              <a:gd name="T38" fmla="*/ 2147483647 w 240"/>
              <a:gd name="T39" fmla="*/ 2147483647 h 337"/>
              <a:gd name="T40" fmla="*/ 2147483647 w 240"/>
              <a:gd name="T41" fmla="*/ 2147483647 h 337"/>
              <a:gd name="T42" fmla="*/ 0 w 240"/>
              <a:gd name="T43" fmla="*/ 2147483647 h 337"/>
              <a:gd name="T44" fmla="*/ 2147483647 w 240"/>
              <a:gd name="T45" fmla="*/ 2147483647 h 337"/>
              <a:gd name="T46" fmla="*/ 2147483647 w 240"/>
              <a:gd name="T47" fmla="*/ 2147483647 h 337"/>
              <a:gd name="T48" fmla="*/ 2147483647 w 240"/>
              <a:gd name="T49" fmla="*/ 2147483647 h 337"/>
              <a:gd name="T50" fmla="*/ 2147483647 w 240"/>
              <a:gd name="T51" fmla="*/ 2147483647 h 337"/>
              <a:gd name="T52" fmla="*/ 2147483647 w 240"/>
              <a:gd name="T53" fmla="*/ 2147483647 h 337"/>
              <a:gd name="T54" fmla="*/ 2147483647 w 240"/>
              <a:gd name="T55" fmla="*/ 2147483647 h 337"/>
              <a:gd name="T56" fmla="*/ 2147483647 w 240"/>
              <a:gd name="T57" fmla="*/ 2147483647 h 337"/>
              <a:gd name="T58" fmla="*/ 2147483647 w 240"/>
              <a:gd name="T59" fmla="*/ 2147483647 h 337"/>
              <a:gd name="T60" fmla="*/ 2147483647 w 240"/>
              <a:gd name="T61" fmla="*/ 2147483647 h 337"/>
              <a:gd name="T62" fmla="*/ 2147483647 w 240"/>
              <a:gd name="T63" fmla="*/ 2147483647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7" name="Freeform 696"/>
          <p:cNvSpPr>
            <a:spLocks/>
          </p:cNvSpPr>
          <p:nvPr/>
        </p:nvSpPr>
        <p:spPr bwMode="auto">
          <a:xfrm>
            <a:off x="1930582" y="4772265"/>
            <a:ext cx="531947" cy="1114494"/>
          </a:xfrm>
          <a:custGeom>
            <a:avLst/>
            <a:gdLst>
              <a:gd name="T0" fmla="*/ 2147483647 w 10000"/>
              <a:gd name="T1" fmla="*/ 2147483647 h 10001"/>
              <a:gd name="T2" fmla="*/ 2147483647 w 10000"/>
              <a:gd name="T3" fmla="*/ 2147483647 h 10001"/>
              <a:gd name="T4" fmla="*/ 2147483647 w 10000"/>
              <a:gd name="T5" fmla="*/ 2147483647 h 10001"/>
              <a:gd name="T6" fmla="*/ 2147483647 w 10000"/>
              <a:gd name="T7" fmla="*/ 2147483647 h 10001"/>
              <a:gd name="T8" fmla="*/ 2147483647 w 10000"/>
              <a:gd name="T9" fmla="*/ 2147483647 h 10001"/>
              <a:gd name="T10" fmla="*/ 2147483647 w 10000"/>
              <a:gd name="T11" fmla="*/ 2147483647 h 10001"/>
              <a:gd name="T12" fmla="*/ 2147483647 w 10000"/>
              <a:gd name="T13" fmla="*/ 2147483647 h 10001"/>
              <a:gd name="T14" fmla="*/ 2147483647 w 10000"/>
              <a:gd name="T15" fmla="*/ 2147483647 h 10001"/>
              <a:gd name="T16" fmla="*/ 2147483647 w 10000"/>
              <a:gd name="T17" fmla="*/ 2147483647 h 10001"/>
              <a:gd name="T18" fmla="*/ 2147483647 w 10000"/>
              <a:gd name="T19" fmla="*/ 2147483647 h 10001"/>
              <a:gd name="T20" fmla="*/ 2147483647 w 10000"/>
              <a:gd name="T21" fmla="*/ 2147483647 h 10001"/>
              <a:gd name="T22" fmla="*/ 2147483647 w 10000"/>
              <a:gd name="T23" fmla="*/ 2147483647 h 10001"/>
              <a:gd name="T24" fmla="*/ 2147483647 w 10000"/>
              <a:gd name="T25" fmla="*/ 2147483647 h 10001"/>
              <a:gd name="T26" fmla="*/ 2147483647 w 10000"/>
              <a:gd name="T27" fmla="*/ 2147483647 h 10001"/>
              <a:gd name="T28" fmla="*/ 2147483647 w 10000"/>
              <a:gd name="T29" fmla="*/ 0 h 10001"/>
              <a:gd name="T30" fmla="*/ 2147483647 w 10000"/>
              <a:gd name="T31" fmla="*/ 2147483647 h 10001"/>
              <a:gd name="T32" fmla="*/ 2147483647 w 10000"/>
              <a:gd name="T33" fmla="*/ 2147483647 h 10001"/>
              <a:gd name="T34" fmla="*/ 2147483647 w 10000"/>
              <a:gd name="T35" fmla="*/ 2147483647 h 10001"/>
              <a:gd name="T36" fmla="*/ 2147483647 w 10000"/>
              <a:gd name="T37" fmla="*/ 2147483647 h 10001"/>
              <a:gd name="T38" fmla="*/ 2147483647 w 10000"/>
              <a:gd name="T39" fmla="*/ 2147483647 h 10001"/>
              <a:gd name="T40" fmla="*/ 2147483647 w 10000"/>
              <a:gd name="T41" fmla="*/ 2147483647 h 10001"/>
              <a:gd name="T42" fmla="*/ 2147483647 w 10000"/>
              <a:gd name="T43" fmla="*/ 2147483647 h 10001"/>
              <a:gd name="T44" fmla="*/ 2147483647 w 10000"/>
              <a:gd name="T45" fmla="*/ 2147483647 h 10001"/>
              <a:gd name="T46" fmla="*/ 2147483647 w 10000"/>
              <a:gd name="T47" fmla="*/ 2147483647 h 10001"/>
              <a:gd name="T48" fmla="*/ 2147483647 w 10000"/>
              <a:gd name="T49" fmla="*/ 2147483647 h 10001"/>
              <a:gd name="T50" fmla="*/ 2147483647 w 10000"/>
              <a:gd name="T51" fmla="*/ 2147483647 h 10001"/>
              <a:gd name="T52" fmla="*/ 2147483647 w 10000"/>
              <a:gd name="T53" fmla="*/ 2147483647 h 10001"/>
              <a:gd name="T54" fmla="*/ 2147483647 w 10000"/>
              <a:gd name="T55" fmla="*/ 2147483647 h 10001"/>
              <a:gd name="T56" fmla="*/ 2147483647 w 10000"/>
              <a:gd name="T57" fmla="*/ 2147483647 h 10001"/>
              <a:gd name="T58" fmla="*/ 2147483647 w 10000"/>
              <a:gd name="T59" fmla="*/ 2147483647 h 10001"/>
              <a:gd name="T60" fmla="*/ 2147483647 w 10000"/>
              <a:gd name="T61" fmla="*/ 2147483647 h 10001"/>
              <a:gd name="T62" fmla="*/ 2147483647 w 10000"/>
              <a:gd name="T63" fmla="*/ 2147483647 h 10001"/>
              <a:gd name="T64" fmla="*/ 2147483647 w 10000"/>
              <a:gd name="T65" fmla="*/ 2147483647 h 10001"/>
              <a:gd name="T66" fmla="*/ 0 w 10000"/>
              <a:gd name="T67" fmla="*/ 2147483647 h 10001"/>
              <a:gd name="T68" fmla="*/ 806443005 w 10000"/>
              <a:gd name="T69" fmla="*/ 2147483647 h 10001"/>
              <a:gd name="T70" fmla="*/ 2147483647 w 10000"/>
              <a:gd name="T71" fmla="*/ 2147483647 h 10001"/>
              <a:gd name="T72" fmla="*/ 2147483647 w 10000"/>
              <a:gd name="T73" fmla="*/ 2147483647 h 10001"/>
              <a:gd name="T74" fmla="*/ 2147483647 w 10000"/>
              <a:gd name="T75" fmla="*/ 2147483647 h 10001"/>
              <a:gd name="T76" fmla="*/ 2147483647 w 10000"/>
              <a:gd name="T77" fmla="*/ 2147483647 h 10001"/>
              <a:gd name="T78" fmla="*/ 2147483647 w 10000"/>
              <a:gd name="T79" fmla="*/ 2147483647 h 10001"/>
              <a:gd name="T80" fmla="*/ 2147483647 w 10000"/>
              <a:gd name="T81" fmla="*/ 2147483647 h 10001"/>
              <a:gd name="T82" fmla="*/ 2147483647 w 10000"/>
              <a:gd name="T83" fmla="*/ 2147483647 h 10001"/>
              <a:gd name="T84" fmla="*/ 2147483647 w 10000"/>
              <a:gd name="T85" fmla="*/ 2147483647 h 10001"/>
              <a:gd name="T86" fmla="*/ 2147483647 w 10000"/>
              <a:gd name="T87" fmla="*/ 2147483647 h 10001"/>
              <a:gd name="T88" fmla="*/ 2147483647 w 10000"/>
              <a:gd name="T89" fmla="*/ 2147483647 h 10001"/>
              <a:gd name="T90" fmla="*/ 2147483647 w 10000"/>
              <a:gd name="T91" fmla="*/ 2147483647 h 10001"/>
              <a:gd name="T92" fmla="*/ 2147483647 w 10000"/>
              <a:gd name="T93" fmla="*/ 2147483647 h 10001"/>
              <a:gd name="T94" fmla="*/ 2147483647 w 10000"/>
              <a:gd name="T95" fmla="*/ 2147483647 h 10001"/>
              <a:gd name="T96" fmla="*/ 2147483647 w 10000"/>
              <a:gd name="T97" fmla="*/ 2147483647 h 10001"/>
              <a:gd name="T98" fmla="*/ 2147483647 w 10000"/>
              <a:gd name="T99" fmla="*/ 2147483647 h 10001"/>
              <a:gd name="T100" fmla="*/ 2147483647 w 10000"/>
              <a:gd name="T101" fmla="*/ 2147483647 h 10001"/>
              <a:gd name="T102" fmla="*/ 2147483647 w 10000"/>
              <a:gd name="T103" fmla="*/ 2147483647 h 10001"/>
              <a:gd name="T104" fmla="*/ 2147483647 w 10000"/>
              <a:gd name="T105" fmla="*/ 2147483647 h 10001"/>
              <a:gd name="T106" fmla="*/ 2147483647 w 10000"/>
              <a:gd name="T107" fmla="*/ 2147483647 h 10001"/>
              <a:gd name="T108" fmla="*/ 2147483647 w 10000"/>
              <a:gd name="T109" fmla="*/ 2147483647 h 10001"/>
              <a:gd name="T110" fmla="*/ 2147483647 w 10000"/>
              <a:gd name="T111" fmla="*/ 2147483647 h 10001"/>
              <a:gd name="T112" fmla="*/ 2147483647 w 10000"/>
              <a:gd name="T113" fmla="*/ 2147483647 h 10001"/>
              <a:gd name="T114" fmla="*/ 2147483647 w 10000"/>
              <a:gd name="T115" fmla="*/ 2147483647 h 10001"/>
              <a:gd name="T116" fmla="*/ 2147483647 w 10000"/>
              <a:gd name="T117" fmla="*/ 2147483647 h 10001"/>
              <a:gd name="T118" fmla="*/ 2147483647 w 10000"/>
              <a:gd name="T119" fmla="*/ 2147483647 h 10001"/>
              <a:gd name="T120" fmla="*/ 2147483647 w 10000"/>
              <a:gd name="T121" fmla="*/ 2147483647 h 10001"/>
              <a:gd name="T122" fmla="*/ 2147483647 w 10000"/>
              <a:gd name="T123" fmla="*/ 2147483647 h 10001"/>
              <a:gd name="T124" fmla="*/ 2147483647 w 10000"/>
              <a:gd name="T125" fmla="*/ 2147483647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8" name="Freeform 697"/>
          <p:cNvSpPr>
            <a:spLocks/>
          </p:cNvSpPr>
          <p:nvPr/>
        </p:nvSpPr>
        <p:spPr bwMode="auto">
          <a:xfrm>
            <a:off x="1859179" y="4654655"/>
            <a:ext cx="273113" cy="1387051"/>
          </a:xfrm>
          <a:custGeom>
            <a:avLst/>
            <a:gdLst>
              <a:gd name="T0" fmla="*/ 2147483647 w 14463"/>
              <a:gd name="T1" fmla="*/ 2147483647 h 11339"/>
              <a:gd name="T2" fmla="*/ 2147483647 w 14463"/>
              <a:gd name="T3" fmla="*/ 0 h 11339"/>
              <a:gd name="T4" fmla="*/ 2147483647 w 14463"/>
              <a:gd name="T5" fmla="*/ 2147483647 h 11339"/>
              <a:gd name="T6" fmla="*/ 2147483647 w 14463"/>
              <a:gd name="T7" fmla="*/ 2147483647 h 11339"/>
              <a:gd name="T8" fmla="*/ 2147483647 w 14463"/>
              <a:gd name="T9" fmla="*/ 2147483647 h 11339"/>
              <a:gd name="T10" fmla="*/ 2147483647 w 14463"/>
              <a:gd name="T11" fmla="*/ 2147483647 h 11339"/>
              <a:gd name="T12" fmla="*/ 2147483647 w 14463"/>
              <a:gd name="T13" fmla="*/ 2147483647 h 11339"/>
              <a:gd name="T14" fmla="*/ 2147483647 w 14463"/>
              <a:gd name="T15" fmla="*/ 2147483647 h 11339"/>
              <a:gd name="T16" fmla="*/ 2147483647 w 14463"/>
              <a:gd name="T17" fmla="*/ 2147483647 h 11339"/>
              <a:gd name="T18" fmla="*/ 2147483647 w 14463"/>
              <a:gd name="T19" fmla="*/ 2147483647 h 11339"/>
              <a:gd name="T20" fmla="*/ 2147483647 w 14463"/>
              <a:gd name="T21" fmla="*/ 2147483647 h 11339"/>
              <a:gd name="T22" fmla="*/ 2147483647 w 14463"/>
              <a:gd name="T23" fmla="*/ 2147483647 h 11339"/>
              <a:gd name="T24" fmla="*/ 2147483647 w 14463"/>
              <a:gd name="T25" fmla="*/ 2147483647 h 11339"/>
              <a:gd name="T26" fmla="*/ 2147483647 w 14463"/>
              <a:gd name="T27" fmla="*/ 2147483647 h 11339"/>
              <a:gd name="T28" fmla="*/ 2147483647 w 14463"/>
              <a:gd name="T29" fmla="*/ 2147483647 h 11339"/>
              <a:gd name="T30" fmla="*/ 2147483647 w 14463"/>
              <a:gd name="T31" fmla="*/ 2147483647 h 11339"/>
              <a:gd name="T32" fmla="*/ 2147483647 w 14463"/>
              <a:gd name="T33" fmla="*/ 2147483647 h 11339"/>
              <a:gd name="T34" fmla="*/ 2147483647 w 14463"/>
              <a:gd name="T35" fmla="*/ 2147483647 h 11339"/>
              <a:gd name="T36" fmla="*/ 2147483647 w 14463"/>
              <a:gd name="T37" fmla="*/ 2147483647 h 11339"/>
              <a:gd name="T38" fmla="*/ 2147483647 w 14463"/>
              <a:gd name="T39" fmla="*/ 2147483647 h 11339"/>
              <a:gd name="T40" fmla="*/ 2147483647 w 14463"/>
              <a:gd name="T41" fmla="*/ 2147483647 h 11339"/>
              <a:gd name="T42" fmla="*/ 2147483647 w 14463"/>
              <a:gd name="T43" fmla="*/ 2147483647 h 11339"/>
              <a:gd name="T44" fmla="*/ 2147483647 w 14463"/>
              <a:gd name="T45" fmla="*/ 2147483647 h 11339"/>
              <a:gd name="T46" fmla="*/ 2147483647 w 14463"/>
              <a:gd name="T47" fmla="*/ 2147483647 h 11339"/>
              <a:gd name="T48" fmla="*/ 2147483647 w 14463"/>
              <a:gd name="T49" fmla="*/ 2147483647 h 11339"/>
              <a:gd name="T50" fmla="*/ 2147483647 w 14463"/>
              <a:gd name="T51" fmla="*/ 2147483647 h 11339"/>
              <a:gd name="T52" fmla="*/ 2147483647 w 14463"/>
              <a:gd name="T53" fmla="*/ 2147483647 h 11339"/>
              <a:gd name="T54" fmla="*/ 2147483647 w 14463"/>
              <a:gd name="T55" fmla="*/ 2147483647 h 11339"/>
              <a:gd name="T56" fmla="*/ 2147483647 w 14463"/>
              <a:gd name="T57" fmla="*/ 2147483647 h 11339"/>
              <a:gd name="T58" fmla="*/ 2147483647 w 14463"/>
              <a:gd name="T59" fmla="*/ 2147483647 h 11339"/>
              <a:gd name="T60" fmla="*/ 2147483647 w 14463"/>
              <a:gd name="T61" fmla="*/ 2147483647 h 11339"/>
              <a:gd name="T62" fmla="*/ 2147483647 w 14463"/>
              <a:gd name="T63" fmla="*/ 2147483647 h 11339"/>
              <a:gd name="T64" fmla="*/ 0 w 14463"/>
              <a:gd name="T65" fmla="*/ 2147483647 h 11339"/>
              <a:gd name="T66" fmla="*/ 2147483647 w 14463"/>
              <a:gd name="T67" fmla="*/ 2147483647 h 11339"/>
              <a:gd name="T68" fmla="*/ 2147483647 w 14463"/>
              <a:gd name="T69" fmla="*/ 2147483647 h 11339"/>
              <a:gd name="T70" fmla="*/ 2147483647 w 14463"/>
              <a:gd name="T71" fmla="*/ 2147483647 h 11339"/>
              <a:gd name="T72" fmla="*/ 2147483647 w 14463"/>
              <a:gd name="T73" fmla="*/ 2147483647 h 11339"/>
              <a:gd name="T74" fmla="*/ 2147483647 w 14463"/>
              <a:gd name="T75" fmla="*/ 2147483647 h 11339"/>
              <a:gd name="T76" fmla="*/ 2147483647 w 14463"/>
              <a:gd name="T77" fmla="*/ 2147483647 h 11339"/>
              <a:gd name="T78" fmla="*/ 2147483647 w 14463"/>
              <a:gd name="T79" fmla="*/ 2147483647 h 11339"/>
              <a:gd name="T80" fmla="*/ 2147483647 w 14463"/>
              <a:gd name="T81" fmla="*/ 2147483647 h 11339"/>
              <a:gd name="T82" fmla="*/ 2147483647 w 14463"/>
              <a:gd name="T83" fmla="*/ 2147483647 h 11339"/>
              <a:gd name="T84" fmla="*/ 2147483647 w 14463"/>
              <a:gd name="T85" fmla="*/ 2147483647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rgbClr val="000099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9" name="Freeform 698"/>
          <p:cNvSpPr>
            <a:spLocks/>
          </p:cNvSpPr>
          <p:nvPr/>
        </p:nvSpPr>
        <p:spPr bwMode="auto">
          <a:xfrm>
            <a:off x="2219762" y="4716261"/>
            <a:ext cx="224917" cy="220285"/>
          </a:xfrm>
          <a:custGeom>
            <a:avLst/>
            <a:gdLst>
              <a:gd name="T0" fmla="*/ 2147483647 w 168"/>
              <a:gd name="T1" fmla="*/ 0 h 156"/>
              <a:gd name="T2" fmla="*/ 0 w 168"/>
              <a:gd name="T3" fmla="*/ 2147483647 h 156"/>
              <a:gd name="T4" fmla="*/ 0 w 168"/>
              <a:gd name="T5" fmla="*/ 2147483647 h 156"/>
              <a:gd name="T6" fmla="*/ 2147483647 w 168"/>
              <a:gd name="T7" fmla="*/ 2147483647 h 156"/>
              <a:gd name="T8" fmla="*/ 2147483647 w 168"/>
              <a:gd name="T9" fmla="*/ 2147483647 h 156"/>
              <a:gd name="T10" fmla="*/ 2147483647 w 168"/>
              <a:gd name="T11" fmla="*/ 2147483647 h 156"/>
              <a:gd name="T12" fmla="*/ 2147483647 w 168"/>
              <a:gd name="T13" fmla="*/ 2147483647 h 156"/>
              <a:gd name="T14" fmla="*/ 2147483647 w 168"/>
              <a:gd name="T15" fmla="*/ 2147483647 h 156"/>
              <a:gd name="T16" fmla="*/ 2147483647 w 168"/>
              <a:gd name="T17" fmla="*/ 2147483647 h 156"/>
              <a:gd name="T18" fmla="*/ 2147483647 w 168"/>
              <a:gd name="T19" fmla="*/ 2147483647 h 156"/>
              <a:gd name="T20" fmla="*/ 2147483647 w 168"/>
              <a:gd name="T21" fmla="*/ 2147483647 h 156"/>
              <a:gd name="T22" fmla="*/ 2147483647 w 168"/>
              <a:gd name="T23" fmla="*/ 2147483647 h 156"/>
              <a:gd name="T24" fmla="*/ 2147483647 w 168"/>
              <a:gd name="T25" fmla="*/ 2147483647 h 156"/>
              <a:gd name="T26" fmla="*/ 2147483647 w 168"/>
              <a:gd name="T27" fmla="*/ 2147483647 h 156"/>
              <a:gd name="T28" fmla="*/ 2147483647 w 168"/>
              <a:gd name="T29" fmla="*/ 2147483647 h 156"/>
              <a:gd name="T30" fmla="*/ 2147483647 w 168"/>
              <a:gd name="T31" fmla="*/ 2147483647 h 156"/>
              <a:gd name="T32" fmla="*/ 2147483647 w 168"/>
              <a:gd name="T33" fmla="*/ 2147483647 h 156"/>
              <a:gd name="T34" fmla="*/ 2147483647 w 168"/>
              <a:gd name="T35" fmla="*/ 2147483647 h 156"/>
              <a:gd name="T36" fmla="*/ 2147483647 w 168"/>
              <a:gd name="T37" fmla="*/ 0 h 156"/>
              <a:gd name="T38" fmla="*/ 2147483647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0" name="Freeform 699"/>
          <p:cNvSpPr>
            <a:spLocks/>
          </p:cNvSpPr>
          <p:nvPr/>
        </p:nvSpPr>
        <p:spPr bwMode="auto">
          <a:xfrm>
            <a:off x="4397532" y="2201649"/>
            <a:ext cx="55336" cy="113876"/>
          </a:xfrm>
          <a:custGeom>
            <a:avLst/>
            <a:gdLst>
              <a:gd name="T0" fmla="*/ 1 w 429209"/>
              <a:gd name="T1" fmla="*/ 16 h 839755"/>
              <a:gd name="T2" fmla="*/ 1 w 429209"/>
              <a:gd name="T3" fmla="*/ 11 h 839755"/>
              <a:gd name="T4" fmla="*/ 0 w 429209"/>
              <a:gd name="T5" fmla="*/ 11 h 839755"/>
              <a:gd name="T6" fmla="*/ 2 w 429209"/>
              <a:gd name="T7" fmla="*/ 3 h 839755"/>
              <a:gd name="T8" fmla="*/ 5 w 429209"/>
              <a:gd name="T9" fmla="*/ 3 h 839755"/>
              <a:gd name="T10" fmla="*/ 8 w 429209"/>
              <a:gd name="T11" fmla="*/ 0 h 839755"/>
              <a:gd name="T12" fmla="*/ 8 w 429209"/>
              <a:gd name="T13" fmla="*/ 5 h 839755"/>
              <a:gd name="T14" fmla="*/ 8 w 429209"/>
              <a:gd name="T15" fmla="*/ 8 h 839755"/>
              <a:gd name="T16" fmla="*/ 4 w 429209"/>
              <a:gd name="T17" fmla="*/ 13 h 839755"/>
              <a:gd name="T18" fmla="*/ 4 w 429209"/>
              <a:gd name="T19" fmla="*/ 17 h 839755"/>
              <a:gd name="T20" fmla="*/ 2 w 429209"/>
              <a:gd name="T21" fmla="*/ 16 h 839755"/>
              <a:gd name="T22" fmla="*/ 1 w 429209"/>
              <a:gd name="T23" fmla="*/ 16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1" name="Freeform 700"/>
          <p:cNvSpPr>
            <a:spLocks/>
          </p:cNvSpPr>
          <p:nvPr/>
        </p:nvSpPr>
        <p:spPr bwMode="auto">
          <a:xfrm>
            <a:off x="5306126" y="3618568"/>
            <a:ext cx="298105" cy="194150"/>
          </a:xfrm>
          <a:custGeom>
            <a:avLst/>
            <a:gdLst>
              <a:gd name="T0" fmla="*/ 2147483647 w 34"/>
              <a:gd name="T1" fmla="*/ 0 h 21"/>
              <a:gd name="T2" fmla="*/ 2147483647 w 34"/>
              <a:gd name="T3" fmla="*/ 2147483647 h 21"/>
              <a:gd name="T4" fmla="*/ 2147483647 w 34"/>
              <a:gd name="T5" fmla="*/ 2147483647 h 21"/>
              <a:gd name="T6" fmla="*/ 2147483647 w 34"/>
              <a:gd name="T7" fmla="*/ 2147483647 h 21"/>
              <a:gd name="T8" fmla="*/ 0 w 34"/>
              <a:gd name="T9" fmla="*/ 2147483647 h 21"/>
              <a:gd name="T10" fmla="*/ 2147483647 w 34"/>
              <a:gd name="T11" fmla="*/ 2147483647 h 21"/>
              <a:gd name="T12" fmla="*/ 2147483647 w 34"/>
              <a:gd name="T13" fmla="*/ 2147483647 h 21"/>
              <a:gd name="T14" fmla="*/ 2147483647 w 34"/>
              <a:gd name="T15" fmla="*/ 2147483647 h 21"/>
              <a:gd name="T16" fmla="*/ 2147483647 w 34"/>
              <a:gd name="T17" fmla="*/ 2147483647 h 21"/>
              <a:gd name="T18" fmla="*/ 2147483647 w 34"/>
              <a:gd name="T19" fmla="*/ 2147483647 h 21"/>
              <a:gd name="T20" fmla="*/ 2147483647 w 34"/>
              <a:gd name="T21" fmla="*/ 2147483647 h 21"/>
              <a:gd name="T22" fmla="*/ 2147483647 w 34"/>
              <a:gd name="T23" fmla="*/ 2147483647 h 21"/>
              <a:gd name="T24" fmla="*/ 2147483647 w 34"/>
              <a:gd name="T25" fmla="*/ 2147483647 h 21"/>
              <a:gd name="T26" fmla="*/ 2147483647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2" name="Freeform 701"/>
          <p:cNvSpPr>
            <a:spLocks/>
          </p:cNvSpPr>
          <p:nvPr/>
        </p:nvSpPr>
        <p:spPr bwMode="auto">
          <a:xfrm>
            <a:off x="4808095" y="4639721"/>
            <a:ext cx="212422" cy="210951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0 w 24"/>
              <a:gd name="T7" fmla="*/ 2147483647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2147483647 w 24"/>
              <a:gd name="T13" fmla="*/ 2147483647 h 23"/>
              <a:gd name="T14" fmla="*/ 2147483647 w 24"/>
              <a:gd name="T15" fmla="*/ 2147483647 h 23"/>
              <a:gd name="T16" fmla="*/ 2147483647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0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3" name="Freeform 702"/>
          <p:cNvSpPr>
            <a:spLocks/>
          </p:cNvSpPr>
          <p:nvPr/>
        </p:nvSpPr>
        <p:spPr bwMode="auto">
          <a:xfrm>
            <a:off x="506107" y="2569412"/>
            <a:ext cx="1613692" cy="871809"/>
          </a:xfrm>
          <a:custGeom>
            <a:avLst/>
            <a:gdLst>
              <a:gd name="T0" fmla="*/ 2147483647 w 1099"/>
              <a:gd name="T1" fmla="*/ 2147483647 h 571"/>
              <a:gd name="T2" fmla="*/ 2147483647 w 1099"/>
              <a:gd name="T3" fmla="*/ 2147483647 h 571"/>
              <a:gd name="T4" fmla="*/ 2147483647 w 1099"/>
              <a:gd name="T5" fmla="*/ 2147483647 h 571"/>
              <a:gd name="T6" fmla="*/ 2147483647 w 1099"/>
              <a:gd name="T7" fmla="*/ 2147483647 h 571"/>
              <a:gd name="T8" fmla="*/ 2147483647 w 1099"/>
              <a:gd name="T9" fmla="*/ 2147483647 h 571"/>
              <a:gd name="T10" fmla="*/ 2147483647 w 1099"/>
              <a:gd name="T11" fmla="*/ 2147483647 h 571"/>
              <a:gd name="T12" fmla="*/ 2147483647 w 1099"/>
              <a:gd name="T13" fmla="*/ 2147483647 h 571"/>
              <a:gd name="T14" fmla="*/ 2147483647 w 1099"/>
              <a:gd name="T15" fmla="*/ 2147483647 h 571"/>
              <a:gd name="T16" fmla="*/ 2147483647 w 1099"/>
              <a:gd name="T17" fmla="*/ 2147483647 h 571"/>
              <a:gd name="T18" fmla="*/ 2147483647 w 1099"/>
              <a:gd name="T19" fmla="*/ 2147483647 h 571"/>
              <a:gd name="T20" fmla="*/ 2147483647 w 1099"/>
              <a:gd name="T21" fmla="*/ 2147483647 h 571"/>
              <a:gd name="T22" fmla="*/ 2147483647 w 1099"/>
              <a:gd name="T23" fmla="*/ 2147483647 h 571"/>
              <a:gd name="T24" fmla="*/ 2147483647 w 1099"/>
              <a:gd name="T25" fmla="*/ 2147483647 h 571"/>
              <a:gd name="T26" fmla="*/ 2147483647 w 1099"/>
              <a:gd name="T27" fmla="*/ 2147483647 h 571"/>
              <a:gd name="T28" fmla="*/ 2147483647 w 1099"/>
              <a:gd name="T29" fmla="*/ 2147483647 h 571"/>
              <a:gd name="T30" fmla="*/ 2147483647 w 1099"/>
              <a:gd name="T31" fmla="*/ 2147483647 h 571"/>
              <a:gd name="T32" fmla="*/ 2147483647 w 1099"/>
              <a:gd name="T33" fmla="*/ 2147483647 h 571"/>
              <a:gd name="T34" fmla="*/ 2147483647 w 1099"/>
              <a:gd name="T35" fmla="*/ 2147483647 h 571"/>
              <a:gd name="T36" fmla="*/ 2147483647 w 1099"/>
              <a:gd name="T37" fmla="*/ 2147483647 h 571"/>
              <a:gd name="T38" fmla="*/ 2147483647 w 1099"/>
              <a:gd name="T39" fmla="*/ 2147483647 h 571"/>
              <a:gd name="T40" fmla="*/ 2147483647 w 1099"/>
              <a:gd name="T41" fmla="*/ 2147483647 h 571"/>
              <a:gd name="T42" fmla="*/ 2147483647 w 1099"/>
              <a:gd name="T43" fmla="*/ 2147483647 h 571"/>
              <a:gd name="T44" fmla="*/ 2147483647 w 1099"/>
              <a:gd name="T45" fmla="*/ 2147483647 h 571"/>
              <a:gd name="T46" fmla="*/ 2147483647 w 1099"/>
              <a:gd name="T47" fmla="*/ 2147483647 h 571"/>
              <a:gd name="T48" fmla="*/ 2147483647 w 1099"/>
              <a:gd name="T49" fmla="*/ 2147483647 h 571"/>
              <a:gd name="T50" fmla="*/ 2147483647 w 1099"/>
              <a:gd name="T51" fmla="*/ 0 h 571"/>
              <a:gd name="T52" fmla="*/ 2147483647 w 1099"/>
              <a:gd name="T53" fmla="*/ 2147483647 h 571"/>
              <a:gd name="T54" fmla="*/ 2147483647 w 1099"/>
              <a:gd name="T55" fmla="*/ 2147483647 h 571"/>
              <a:gd name="T56" fmla="*/ 2147483647 w 1099"/>
              <a:gd name="T57" fmla="*/ 2147483647 h 571"/>
              <a:gd name="T58" fmla="*/ 0 w 1099"/>
              <a:gd name="T59" fmla="*/ 2147483647 h 571"/>
              <a:gd name="T60" fmla="*/ 2147483647 w 1099"/>
              <a:gd name="T61" fmla="*/ 2147483647 h 571"/>
              <a:gd name="T62" fmla="*/ 2147483647 w 1099"/>
              <a:gd name="T63" fmla="*/ 2147483647 h 571"/>
              <a:gd name="T64" fmla="*/ 2147483647 w 1099"/>
              <a:gd name="T65" fmla="*/ 2147483647 h 571"/>
              <a:gd name="T66" fmla="*/ 2147483647 w 1099"/>
              <a:gd name="T67" fmla="*/ 2147483647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4" name="Freeform 703"/>
          <p:cNvSpPr>
            <a:spLocks/>
          </p:cNvSpPr>
          <p:nvPr/>
        </p:nvSpPr>
        <p:spPr bwMode="auto">
          <a:xfrm>
            <a:off x="6418214" y="3243337"/>
            <a:ext cx="240982" cy="141879"/>
          </a:xfrm>
          <a:custGeom>
            <a:avLst/>
            <a:gdLst>
              <a:gd name="T0" fmla="*/ 2147483647 w 10000"/>
              <a:gd name="T1" fmla="*/ 243402179 h 11631"/>
              <a:gd name="T2" fmla="*/ 2147483647 w 10000"/>
              <a:gd name="T3" fmla="*/ 201909865 h 11631"/>
              <a:gd name="T4" fmla="*/ 1716206681 w 10000"/>
              <a:gd name="T5" fmla="*/ 52554460 h 11631"/>
              <a:gd name="T6" fmla="*/ 729640913 w 10000"/>
              <a:gd name="T7" fmla="*/ 0 h 11631"/>
              <a:gd name="T8" fmla="*/ 0 w 10000"/>
              <a:gd name="T9" fmla="*/ 216853640 h 11631"/>
              <a:gd name="T10" fmla="*/ 2147483647 w 10000"/>
              <a:gd name="T11" fmla="*/ 419168950 h 11631"/>
              <a:gd name="T12" fmla="*/ 2147483647 w 10000"/>
              <a:gd name="T13" fmla="*/ 463190339 h 11631"/>
              <a:gd name="T14" fmla="*/ 2147483647 w 10000"/>
              <a:gd name="T15" fmla="*/ 525135769 h 11631"/>
              <a:gd name="T16" fmla="*/ 2147483647 w 10000"/>
              <a:gd name="T17" fmla="*/ 393253317 h 11631"/>
              <a:gd name="T18" fmla="*/ 2147483647 w 10000"/>
              <a:gd name="T19" fmla="*/ 366976575 h 11631"/>
              <a:gd name="T20" fmla="*/ 2147483647 w 10000"/>
              <a:gd name="T21" fmla="*/ 305167054 h 11631"/>
              <a:gd name="T22" fmla="*/ 2147483647 w 10000"/>
              <a:gd name="T23" fmla="*/ 298981436 h 11631"/>
              <a:gd name="T24" fmla="*/ 2147483647 w 10000"/>
              <a:gd name="T25" fmla="*/ 243402179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5" name="Freeform 704"/>
          <p:cNvSpPr>
            <a:spLocks/>
          </p:cNvSpPr>
          <p:nvPr/>
        </p:nvSpPr>
        <p:spPr bwMode="auto">
          <a:xfrm>
            <a:off x="6959085" y="3620435"/>
            <a:ext cx="249908" cy="470440"/>
          </a:xfrm>
          <a:custGeom>
            <a:avLst/>
            <a:gdLst>
              <a:gd name="T0" fmla="*/ 2147483647 w 107"/>
              <a:gd name="T1" fmla="*/ 2147483647 h 190"/>
              <a:gd name="T2" fmla="*/ 0 w 107"/>
              <a:gd name="T3" fmla="*/ 2147483647 h 190"/>
              <a:gd name="T4" fmla="*/ 2147483647 w 107"/>
              <a:gd name="T5" fmla="*/ 2147483647 h 190"/>
              <a:gd name="T6" fmla="*/ 2147483647 w 107"/>
              <a:gd name="T7" fmla="*/ 2147483647 h 190"/>
              <a:gd name="T8" fmla="*/ 2147483647 w 107"/>
              <a:gd name="T9" fmla="*/ 2147483647 h 190"/>
              <a:gd name="T10" fmla="*/ 2147483647 w 107"/>
              <a:gd name="T11" fmla="*/ 2147483647 h 190"/>
              <a:gd name="T12" fmla="*/ 2147483647 w 107"/>
              <a:gd name="T13" fmla="*/ 2147483647 h 190"/>
              <a:gd name="T14" fmla="*/ 2147483647 w 107"/>
              <a:gd name="T15" fmla="*/ 2147483647 h 190"/>
              <a:gd name="T16" fmla="*/ 2147483647 w 107"/>
              <a:gd name="T17" fmla="*/ 2147483647 h 190"/>
              <a:gd name="T18" fmla="*/ 2147483647 w 107"/>
              <a:gd name="T19" fmla="*/ 2147483647 h 190"/>
              <a:gd name="T20" fmla="*/ 2147483647 w 107"/>
              <a:gd name="T21" fmla="*/ 2147483647 h 190"/>
              <a:gd name="T22" fmla="*/ 2147483647 w 107"/>
              <a:gd name="T23" fmla="*/ 2147483647 h 190"/>
              <a:gd name="T24" fmla="*/ 2147483647 w 107"/>
              <a:gd name="T25" fmla="*/ 2147483647 h 190"/>
              <a:gd name="T26" fmla="*/ 2147483647 w 107"/>
              <a:gd name="T27" fmla="*/ 2147483647 h 190"/>
              <a:gd name="T28" fmla="*/ 2147483647 w 107"/>
              <a:gd name="T29" fmla="*/ 2147483647 h 190"/>
              <a:gd name="T30" fmla="*/ 2147483647 w 107"/>
              <a:gd name="T31" fmla="*/ 2147483647 h 190"/>
              <a:gd name="T32" fmla="*/ 2147483647 w 107"/>
              <a:gd name="T33" fmla="*/ 2147483647 h 190"/>
              <a:gd name="T34" fmla="*/ 2147483647 w 107"/>
              <a:gd name="T35" fmla="*/ 2147483647 h 190"/>
              <a:gd name="T36" fmla="*/ 2147483647 w 107"/>
              <a:gd name="T37" fmla="*/ 2147483647 h 190"/>
              <a:gd name="T38" fmla="*/ 2147483647 w 107"/>
              <a:gd name="T39" fmla="*/ 2147483647 h 190"/>
              <a:gd name="T40" fmla="*/ 2147483647 w 107"/>
              <a:gd name="T41" fmla="*/ 2147483647 h 190"/>
              <a:gd name="T42" fmla="*/ 2147483647 w 107"/>
              <a:gd name="T43" fmla="*/ 2147483647 h 190"/>
              <a:gd name="T44" fmla="*/ 2147483647 w 107"/>
              <a:gd name="T45" fmla="*/ 2147483647 h 190"/>
              <a:gd name="T46" fmla="*/ 2147483647 w 107"/>
              <a:gd name="T47" fmla="*/ 2147483647 h 190"/>
              <a:gd name="T48" fmla="*/ 2147483647 w 107"/>
              <a:gd name="T49" fmla="*/ 2147483647 h 190"/>
              <a:gd name="T50" fmla="*/ 2147483647 w 107"/>
              <a:gd name="T51" fmla="*/ 2147483647 h 190"/>
              <a:gd name="T52" fmla="*/ 2147483647 w 107"/>
              <a:gd name="T53" fmla="*/ 2147483647 h 190"/>
              <a:gd name="T54" fmla="*/ 2147483647 w 107"/>
              <a:gd name="T55" fmla="*/ 2147483647 h 190"/>
              <a:gd name="T56" fmla="*/ 2147483647 w 107"/>
              <a:gd name="T57" fmla="*/ 2147483647 h 190"/>
              <a:gd name="T58" fmla="*/ 2147483647 w 107"/>
              <a:gd name="T59" fmla="*/ 0 h 190"/>
              <a:gd name="T60" fmla="*/ 2147483647 w 107"/>
              <a:gd name="T61" fmla="*/ 2147483647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06" name="Freeform 705"/>
          <p:cNvSpPr>
            <a:spLocks/>
          </p:cNvSpPr>
          <p:nvPr/>
        </p:nvSpPr>
        <p:spPr bwMode="auto">
          <a:xfrm>
            <a:off x="7215814" y="3995141"/>
            <a:ext cx="255263" cy="311760"/>
          </a:xfrm>
          <a:custGeom>
            <a:avLst/>
            <a:gdLst>
              <a:gd name="T0" fmla="*/ 2147483647 w 174"/>
              <a:gd name="T1" fmla="*/ 2147483647 h 204"/>
              <a:gd name="T2" fmla="*/ 0 w 174"/>
              <a:gd name="T3" fmla="*/ 2147483647 h 204"/>
              <a:gd name="T4" fmla="*/ 0 w 174"/>
              <a:gd name="T5" fmla="*/ 2147483647 h 204"/>
              <a:gd name="T6" fmla="*/ 2147483647 w 174"/>
              <a:gd name="T7" fmla="*/ 2147483647 h 204"/>
              <a:gd name="T8" fmla="*/ 2147483647 w 174"/>
              <a:gd name="T9" fmla="*/ 2147483647 h 204"/>
              <a:gd name="T10" fmla="*/ 2147483647 w 174"/>
              <a:gd name="T11" fmla="*/ 2147483647 h 204"/>
              <a:gd name="T12" fmla="*/ 2147483647 w 174"/>
              <a:gd name="T13" fmla="*/ 2147483647 h 204"/>
              <a:gd name="T14" fmla="*/ 2147483647 w 174"/>
              <a:gd name="T15" fmla="*/ 0 h 204"/>
              <a:gd name="T16" fmla="*/ 2147483647 w 174"/>
              <a:gd name="T17" fmla="*/ 2147483647 h 204"/>
              <a:gd name="T18" fmla="*/ 2147483647 w 174"/>
              <a:gd name="T19" fmla="*/ 2147483647 h 204"/>
              <a:gd name="T20" fmla="*/ 2147483647 w 174"/>
              <a:gd name="T21" fmla="*/ 2147483647 h 204"/>
              <a:gd name="T22" fmla="*/ 2147483647 w 174"/>
              <a:gd name="T23" fmla="*/ 2147483647 h 204"/>
              <a:gd name="T24" fmla="*/ 2147483647 w 174"/>
              <a:gd name="T25" fmla="*/ 2147483647 h 204"/>
              <a:gd name="T26" fmla="*/ 2147483647 w 174"/>
              <a:gd name="T27" fmla="*/ 2147483647 h 204"/>
              <a:gd name="T28" fmla="*/ 2147483647 w 174"/>
              <a:gd name="T29" fmla="*/ 2147483647 h 204"/>
              <a:gd name="T30" fmla="*/ 2147483647 w 174"/>
              <a:gd name="T31" fmla="*/ 2147483647 h 204"/>
              <a:gd name="T32" fmla="*/ 2147483647 w 174"/>
              <a:gd name="T33" fmla="*/ 2147483647 h 204"/>
              <a:gd name="T34" fmla="*/ 2147483647 w 174"/>
              <a:gd name="T35" fmla="*/ 2147483647 h 204"/>
              <a:gd name="T36" fmla="*/ 2147483647 w 174"/>
              <a:gd name="T37" fmla="*/ 2147483647 h 204"/>
              <a:gd name="T38" fmla="*/ 2147483647 w 174"/>
              <a:gd name="T39" fmla="*/ 2147483647 h 204"/>
              <a:gd name="T40" fmla="*/ 2147483647 w 174"/>
              <a:gd name="T41" fmla="*/ 2147483647 h 204"/>
              <a:gd name="T42" fmla="*/ 2147483647 w 174"/>
              <a:gd name="T43" fmla="*/ 2147483647 h 204"/>
              <a:gd name="T44" fmla="*/ 2147483647 w 174"/>
              <a:gd name="T45" fmla="*/ 2147483647 h 204"/>
              <a:gd name="T46" fmla="*/ 2147483647 w 174"/>
              <a:gd name="T47" fmla="*/ 2147483647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7" name="Freeform 706"/>
          <p:cNvSpPr>
            <a:spLocks/>
          </p:cNvSpPr>
          <p:nvPr/>
        </p:nvSpPr>
        <p:spPr bwMode="auto">
          <a:xfrm>
            <a:off x="7437160" y="4150088"/>
            <a:ext cx="158870" cy="203483"/>
          </a:xfrm>
          <a:custGeom>
            <a:avLst/>
            <a:gdLst>
              <a:gd name="T0" fmla="*/ 2147483647 w 108"/>
              <a:gd name="T1" fmla="*/ 2147483647 h 132"/>
              <a:gd name="T2" fmla="*/ 2147483647 w 108"/>
              <a:gd name="T3" fmla="*/ 2147483647 h 132"/>
              <a:gd name="T4" fmla="*/ 0 w 108"/>
              <a:gd name="T5" fmla="*/ 2147483647 h 132"/>
              <a:gd name="T6" fmla="*/ 2147483647 w 108"/>
              <a:gd name="T7" fmla="*/ 2147483647 h 132"/>
              <a:gd name="T8" fmla="*/ 2147483647 w 108"/>
              <a:gd name="T9" fmla="*/ 2147483647 h 132"/>
              <a:gd name="T10" fmla="*/ 2147483647 w 108"/>
              <a:gd name="T11" fmla="*/ 2147483647 h 132"/>
              <a:gd name="T12" fmla="*/ 2147483647 w 108"/>
              <a:gd name="T13" fmla="*/ 2147483647 h 132"/>
              <a:gd name="T14" fmla="*/ 2147483647 w 108"/>
              <a:gd name="T15" fmla="*/ 0 h 132"/>
              <a:gd name="T16" fmla="*/ 2147483647 w 108"/>
              <a:gd name="T17" fmla="*/ 2147483647 h 132"/>
              <a:gd name="T18" fmla="*/ 2147483647 w 108"/>
              <a:gd name="T19" fmla="*/ 2147483647 h 132"/>
              <a:gd name="T20" fmla="*/ 2147483647 w 108"/>
              <a:gd name="T21" fmla="*/ 2147483647 h 132"/>
              <a:gd name="T22" fmla="*/ 2147483647 w 108"/>
              <a:gd name="T23" fmla="*/ 2147483647 h 132"/>
              <a:gd name="T24" fmla="*/ 2147483647 w 108"/>
              <a:gd name="T25" fmla="*/ 2147483647 h 132"/>
              <a:gd name="T26" fmla="*/ 2147483647 w 108"/>
              <a:gd name="T27" fmla="*/ 2147483647 h 132"/>
              <a:gd name="T28" fmla="*/ 2147483647 w 108"/>
              <a:gd name="T29" fmla="*/ 2147483647 h 132"/>
              <a:gd name="T30" fmla="*/ 2147483647 w 108"/>
              <a:gd name="T31" fmla="*/ 2147483647 h 132"/>
              <a:gd name="T32" fmla="*/ 2147483647 w 108"/>
              <a:gd name="T33" fmla="*/ 2147483647 h 132"/>
              <a:gd name="T34" fmla="*/ 2147483647 w 108"/>
              <a:gd name="T35" fmla="*/ 2147483647 h 132"/>
              <a:gd name="T36" fmla="*/ 2147483647 w 108"/>
              <a:gd name="T37" fmla="*/ 2147483647 h 132"/>
              <a:gd name="T38" fmla="*/ 2147483647 w 108"/>
              <a:gd name="T39" fmla="*/ 2147483647 h 132"/>
              <a:gd name="T40" fmla="*/ 2147483647 w 108"/>
              <a:gd name="T41" fmla="*/ 2147483647 h 132"/>
              <a:gd name="T42" fmla="*/ 2147483647 w 108"/>
              <a:gd name="T43" fmla="*/ 2147483647 h 132"/>
              <a:gd name="T44" fmla="*/ 2147483647 w 108"/>
              <a:gd name="T45" fmla="*/ 2147483647 h 132"/>
              <a:gd name="T46" fmla="*/ 2147483647 w 108"/>
              <a:gd name="T47" fmla="*/ 2147483647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8" name="Freeform 707"/>
          <p:cNvSpPr>
            <a:spLocks/>
          </p:cNvSpPr>
          <p:nvPr/>
        </p:nvSpPr>
        <p:spPr bwMode="auto">
          <a:xfrm>
            <a:off x="7076579" y="4381574"/>
            <a:ext cx="298104" cy="70939"/>
          </a:xfrm>
          <a:custGeom>
            <a:avLst/>
            <a:gdLst>
              <a:gd name="T0" fmla="*/ 0 w 34"/>
              <a:gd name="T1" fmla="*/ 2147483647 h 8"/>
              <a:gd name="T2" fmla="*/ 2147483647 w 34"/>
              <a:gd name="T3" fmla="*/ 0 h 8"/>
              <a:gd name="T4" fmla="*/ 2147483647 w 34"/>
              <a:gd name="T5" fmla="*/ 0 h 8"/>
              <a:gd name="T6" fmla="*/ 2147483647 w 34"/>
              <a:gd name="T7" fmla="*/ 2147483647 h 8"/>
              <a:gd name="T8" fmla="*/ 2147483647 w 34"/>
              <a:gd name="T9" fmla="*/ 2147483647 h 8"/>
              <a:gd name="T10" fmla="*/ 2147483647 w 34"/>
              <a:gd name="T11" fmla="*/ 2147483647 h 8"/>
              <a:gd name="T12" fmla="*/ 2147483647 w 34"/>
              <a:gd name="T13" fmla="*/ 2147483647 h 8"/>
              <a:gd name="T14" fmla="*/ 2147483647 w 34"/>
              <a:gd name="T15" fmla="*/ 2147483647 h 8"/>
              <a:gd name="T16" fmla="*/ 2147483647 w 34"/>
              <a:gd name="T17" fmla="*/ 2147483647 h 8"/>
              <a:gd name="T18" fmla="*/ 2147483647 w 34"/>
              <a:gd name="T19" fmla="*/ 2147483647 h 8"/>
              <a:gd name="T20" fmla="*/ 0 w 34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9" name="Freeform 708"/>
          <p:cNvSpPr>
            <a:spLocks/>
          </p:cNvSpPr>
          <p:nvPr/>
        </p:nvSpPr>
        <p:spPr bwMode="auto">
          <a:xfrm>
            <a:off x="5555709" y="3425760"/>
            <a:ext cx="133879" cy="91474"/>
          </a:xfrm>
          <a:custGeom>
            <a:avLst/>
            <a:gdLst>
              <a:gd name="T0" fmla="*/ 2147483647 w 90"/>
              <a:gd name="T1" fmla="*/ 2147483647 h 60"/>
              <a:gd name="T2" fmla="*/ 2147483647 w 90"/>
              <a:gd name="T3" fmla="*/ 2147483647 h 60"/>
              <a:gd name="T4" fmla="*/ 2147483647 w 90"/>
              <a:gd name="T5" fmla="*/ 2147483647 h 60"/>
              <a:gd name="T6" fmla="*/ 2147483647 w 90"/>
              <a:gd name="T7" fmla="*/ 2147483647 h 60"/>
              <a:gd name="T8" fmla="*/ 2147483647 w 90"/>
              <a:gd name="T9" fmla="*/ 0 h 60"/>
              <a:gd name="T10" fmla="*/ 2147483647 w 90"/>
              <a:gd name="T11" fmla="*/ 2147483647 h 60"/>
              <a:gd name="T12" fmla="*/ 2147483647 w 90"/>
              <a:gd name="T13" fmla="*/ 2147483647 h 60"/>
              <a:gd name="T14" fmla="*/ 0 w 90"/>
              <a:gd name="T15" fmla="*/ 2147483647 h 60"/>
              <a:gd name="T16" fmla="*/ 2147483647 w 90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0" name="Freeform 709"/>
          <p:cNvSpPr>
            <a:spLocks/>
          </p:cNvSpPr>
          <p:nvPr/>
        </p:nvSpPr>
        <p:spPr bwMode="auto">
          <a:xfrm>
            <a:off x="7840582" y="4135153"/>
            <a:ext cx="242767" cy="218418"/>
          </a:xfrm>
          <a:custGeom>
            <a:avLst/>
            <a:gdLst>
              <a:gd name="T0" fmla="*/ 2147483647 w 575"/>
              <a:gd name="T1" fmla="*/ 2147483647 h 488"/>
              <a:gd name="T2" fmla="*/ 2147483647 w 575"/>
              <a:gd name="T3" fmla="*/ 2147483647 h 488"/>
              <a:gd name="T4" fmla="*/ 2147483647 w 575"/>
              <a:gd name="T5" fmla="*/ 2147483647 h 488"/>
              <a:gd name="T6" fmla="*/ 2147483647 w 575"/>
              <a:gd name="T7" fmla="*/ 2147483647 h 488"/>
              <a:gd name="T8" fmla="*/ 2147483647 w 575"/>
              <a:gd name="T9" fmla="*/ 0 h 488"/>
              <a:gd name="T10" fmla="*/ 2147483647 w 575"/>
              <a:gd name="T11" fmla="*/ 2147483647 h 488"/>
              <a:gd name="T12" fmla="*/ 0 w 575"/>
              <a:gd name="T13" fmla="*/ 2147483647 h 488"/>
              <a:gd name="T14" fmla="*/ 2147483647 w 575"/>
              <a:gd name="T15" fmla="*/ 2147483647 h 488"/>
              <a:gd name="T16" fmla="*/ 2147483647 w 575"/>
              <a:gd name="T17" fmla="*/ 2147483647 h 488"/>
              <a:gd name="T18" fmla="*/ 2147483647 w 575"/>
              <a:gd name="T19" fmla="*/ 2147483647 h 488"/>
              <a:gd name="T20" fmla="*/ 2147483647 w 575"/>
              <a:gd name="T21" fmla="*/ 2147483647 h 488"/>
              <a:gd name="T22" fmla="*/ 2147483647 w 575"/>
              <a:gd name="T23" fmla="*/ 2147483647 h 488"/>
              <a:gd name="T24" fmla="*/ 2147483647 w 575"/>
              <a:gd name="T25" fmla="*/ 2147483647 h 488"/>
              <a:gd name="T26" fmla="*/ 2147483647 w 575"/>
              <a:gd name="T27" fmla="*/ 2147483647 h 488"/>
              <a:gd name="T28" fmla="*/ 2147483647 w 575"/>
              <a:gd name="T29" fmla="*/ 2147483647 h 488"/>
              <a:gd name="T30" fmla="*/ 2147483647 w 575"/>
              <a:gd name="T31" fmla="*/ 2147483647 h 488"/>
              <a:gd name="T32" fmla="*/ 2147483647 w 575"/>
              <a:gd name="T33" fmla="*/ 2147483647 h 488"/>
              <a:gd name="T34" fmla="*/ 2147483647 w 575"/>
              <a:gd name="T35" fmla="*/ 2147483647 h 488"/>
              <a:gd name="T36" fmla="*/ 2147483647 w 575"/>
              <a:gd name="T37" fmla="*/ 2147483647 h 488"/>
              <a:gd name="T38" fmla="*/ 2147483647 w 575"/>
              <a:gd name="T39" fmla="*/ 2147483647 h 488"/>
              <a:gd name="T40" fmla="*/ 2147483647 w 575"/>
              <a:gd name="T41" fmla="*/ 2147483647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1" name="Freeform 710"/>
          <p:cNvSpPr>
            <a:spLocks/>
          </p:cNvSpPr>
          <p:nvPr/>
        </p:nvSpPr>
        <p:spPr bwMode="auto">
          <a:xfrm>
            <a:off x="6096579" y="3020660"/>
            <a:ext cx="821127" cy="1047290"/>
          </a:xfrm>
          <a:custGeom>
            <a:avLst/>
            <a:gdLst>
              <a:gd name="T0" fmla="*/ 639173 w 10736"/>
              <a:gd name="T1" fmla="*/ 413856 h 10000"/>
              <a:gd name="T2" fmla="*/ 649104 w 10736"/>
              <a:gd name="T3" fmla="*/ 463284 h 10000"/>
              <a:gd name="T4" fmla="*/ 730250 w 10736"/>
              <a:gd name="T5" fmla="*/ 360688 h 10000"/>
              <a:gd name="T6" fmla="*/ 720523 w 10736"/>
              <a:gd name="T7" fmla="*/ 301019 h 10000"/>
              <a:gd name="T8" fmla="*/ 683929 w 10736"/>
              <a:gd name="T9" fmla="*/ 248474 h 10000"/>
              <a:gd name="T10" fmla="*/ 617271 w 10736"/>
              <a:gd name="T11" fmla="*/ 226209 h 10000"/>
              <a:gd name="T12" fmla="*/ 598089 w 10736"/>
              <a:gd name="T13" fmla="*/ 287927 h 10000"/>
              <a:gd name="T14" fmla="*/ 573875 w 10736"/>
              <a:gd name="T15" fmla="*/ 308054 h 10000"/>
              <a:gd name="T16" fmla="*/ 561971 w 10736"/>
              <a:gd name="T17" fmla="*/ 280446 h 10000"/>
              <a:gd name="T18" fmla="*/ 493408 w 10736"/>
              <a:gd name="T19" fmla="*/ 280713 h 10000"/>
              <a:gd name="T20" fmla="*/ 463072 w 10736"/>
              <a:gd name="T21" fmla="*/ 308856 h 10000"/>
              <a:gd name="T22" fmla="*/ 417499 w 10736"/>
              <a:gd name="T23" fmla="*/ 299505 h 10000"/>
              <a:gd name="T24" fmla="*/ 288400 w 10736"/>
              <a:gd name="T25" fmla="*/ 243309 h 10000"/>
              <a:gd name="T26" fmla="*/ 273232 w 10736"/>
              <a:gd name="T27" fmla="*/ 168410 h 10000"/>
              <a:gd name="T28" fmla="*/ 273232 w 10736"/>
              <a:gd name="T29" fmla="*/ 102952 h 10000"/>
              <a:gd name="T30" fmla="*/ 287924 w 10736"/>
              <a:gd name="T31" fmla="*/ 53524 h 10000"/>
              <a:gd name="T32" fmla="*/ 242895 w 10736"/>
              <a:gd name="T33" fmla="*/ 0 h 10000"/>
              <a:gd name="T34" fmla="*/ 220109 w 10736"/>
              <a:gd name="T35" fmla="*/ 9351 h 10000"/>
              <a:gd name="T36" fmla="*/ 144200 w 10736"/>
              <a:gd name="T37" fmla="*/ 37405 h 10000"/>
              <a:gd name="T38" fmla="*/ 166986 w 10736"/>
              <a:gd name="T39" fmla="*/ 102952 h 10000"/>
              <a:gd name="T40" fmla="*/ 136650 w 10736"/>
              <a:gd name="T41" fmla="*/ 187202 h 10000"/>
              <a:gd name="T42" fmla="*/ 60741 w 10736"/>
              <a:gd name="T43" fmla="*/ 271362 h 10000"/>
              <a:gd name="T44" fmla="*/ 53123 w 10736"/>
              <a:gd name="T45" fmla="*/ 336909 h 10000"/>
              <a:gd name="T46" fmla="*/ 45573 w 10736"/>
              <a:gd name="T47" fmla="*/ 393016 h 10000"/>
              <a:gd name="T48" fmla="*/ 0 w 10736"/>
              <a:gd name="T49" fmla="*/ 411719 h 10000"/>
              <a:gd name="T50" fmla="*/ 53123 w 10736"/>
              <a:gd name="T51" fmla="*/ 495968 h 10000"/>
              <a:gd name="T52" fmla="*/ 113795 w 10736"/>
              <a:gd name="T53" fmla="*/ 636325 h 10000"/>
              <a:gd name="T54" fmla="*/ 174536 w 10736"/>
              <a:gd name="T55" fmla="*/ 796987 h 10000"/>
              <a:gd name="T56" fmla="*/ 220109 w 10736"/>
              <a:gd name="T57" fmla="*/ 890588 h 10000"/>
              <a:gd name="T58" fmla="*/ 273232 w 10736"/>
              <a:gd name="T59" fmla="*/ 815690 h 10000"/>
              <a:gd name="T60" fmla="*/ 288400 w 10736"/>
              <a:gd name="T61" fmla="*/ 712827 h 10000"/>
              <a:gd name="T62" fmla="*/ 349141 w 10736"/>
              <a:gd name="T63" fmla="*/ 598920 h 10000"/>
              <a:gd name="T64" fmla="*/ 451577 w 10736"/>
              <a:gd name="T65" fmla="*/ 523220 h 10000"/>
              <a:gd name="T66" fmla="*/ 548368 w 10736"/>
              <a:gd name="T67" fmla="*/ 472546 h 10000"/>
              <a:gd name="T68" fmla="*/ 541022 w 10736"/>
              <a:gd name="T69" fmla="*/ 391235 h 10000"/>
              <a:gd name="T70" fmla="*/ 572106 w 10736"/>
              <a:gd name="T71" fmla="*/ 376541 h 1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8879" y="3366"/>
                  <a:pt x="8859" y="3438"/>
                </a:cubicBezTo>
                <a:lnTo>
                  <a:pt x="8437" y="3459"/>
                </a:lnTo>
                <a:cubicBezTo>
                  <a:pt x="8303" y="3436"/>
                  <a:pt x="8184" y="3409"/>
                  <a:pt x="8149" y="3340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2" name="Freeform 711"/>
          <p:cNvSpPr>
            <a:spLocks/>
          </p:cNvSpPr>
          <p:nvPr/>
        </p:nvSpPr>
        <p:spPr bwMode="auto">
          <a:xfrm>
            <a:off x="7069432" y="4088487"/>
            <a:ext cx="144589" cy="173616"/>
          </a:xfrm>
          <a:custGeom>
            <a:avLst/>
            <a:gdLst>
              <a:gd name="T0" fmla="*/ 0 w 675"/>
              <a:gd name="T1" fmla="*/ 2147483647 h 773"/>
              <a:gd name="T2" fmla="*/ 2147483647 w 675"/>
              <a:gd name="T3" fmla="*/ 2147483647 h 773"/>
              <a:gd name="T4" fmla="*/ 2147483647 w 675"/>
              <a:gd name="T5" fmla="*/ 2147483647 h 773"/>
              <a:gd name="T6" fmla="*/ 2147483647 w 675"/>
              <a:gd name="T7" fmla="*/ 2147483647 h 773"/>
              <a:gd name="T8" fmla="*/ 2147483647 w 675"/>
              <a:gd name="T9" fmla="*/ 2147483647 h 773"/>
              <a:gd name="T10" fmla="*/ 2147483647 w 675"/>
              <a:gd name="T11" fmla="*/ 2147483647 h 773"/>
              <a:gd name="T12" fmla="*/ 2147483647 w 675"/>
              <a:gd name="T13" fmla="*/ 2147483647 h 773"/>
              <a:gd name="T14" fmla="*/ 2147483647 w 675"/>
              <a:gd name="T15" fmla="*/ 2147483647 h 773"/>
              <a:gd name="T16" fmla="*/ 2147483647 w 675"/>
              <a:gd name="T17" fmla="*/ 2147483647 h 773"/>
              <a:gd name="T18" fmla="*/ 2147483647 w 675"/>
              <a:gd name="T19" fmla="*/ 2147483647 h 773"/>
              <a:gd name="T20" fmla="*/ 2147483647 w 675"/>
              <a:gd name="T21" fmla="*/ 2147483647 h 773"/>
              <a:gd name="T22" fmla="*/ 2147483647 w 675"/>
              <a:gd name="T23" fmla="*/ 2147483647 h 773"/>
              <a:gd name="T24" fmla="*/ 2147483647 w 675"/>
              <a:gd name="T25" fmla="*/ 2147483647 h 773"/>
              <a:gd name="T26" fmla="*/ 2147483647 w 675"/>
              <a:gd name="T27" fmla="*/ 0 h 773"/>
              <a:gd name="T28" fmla="*/ 0 w 675"/>
              <a:gd name="T29" fmla="*/ 2147483647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3" name="Freeform 712"/>
          <p:cNvSpPr>
            <a:spLocks/>
          </p:cNvSpPr>
          <p:nvPr/>
        </p:nvSpPr>
        <p:spPr bwMode="auto">
          <a:xfrm>
            <a:off x="7108699" y="3550840"/>
            <a:ext cx="224917" cy="461106"/>
          </a:xfrm>
          <a:custGeom>
            <a:avLst/>
            <a:gdLst>
              <a:gd name="T0" fmla="*/ 2147483647 w 138"/>
              <a:gd name="T1" fmla="*/ 0 h 271"/>
              <a:gd name="T2" fmla="*/ 2147483647 w 138"/>
              <a:gd name="T3" fmla="*/ 0 h 271"/>
              <a:gd name="T4" fmla="*/ 0 w 138"/>
              <a:gd name="T5" fmla="*/ 2147483647 h 271"/>
              <a:gd name="T6" fmla="*/ 2147483647 w 138"/>
              <a:gd name="T7" fmla="*/ 2147483647 h 271"/>
              <a:gd name="T8" fmla="*/ 2147483647 w 138"/>
              <a:gd name="T9" fmla="*/ 2147483647 h 271"/>
              <a:gd name="T10" fmla="*/ 2147483647 w 138"/>
              <a:gd name="T11" fmla="*/ 2147483647 h 271"/>
              <a:gd name="T12" fmla="*/ 2147483647 w 138"/>
              <a:gd name="T13" fmla="*/ 2147483647 h 271"/>
              <a:gd name="T14" fmla="*/ 2147483647 w 138"/>
              <a:gd name="T15" fmla="*/ 2147483647 h 271"/>
              <a:gd name="T16" fmla="*/ 2147483647 w 138"/>
              <a:gd name="T17" fmla="*/ 2147483647 h 271"/>
              <a:gd name="T18" fmla="*/ 2147483647 w 138"/>
              <a:gd name="T19" fmla="*/ 2147483647 h 271"/>
              <a:gd name="T20" fmla="*/ 2147483647 w 138"/>
              <a:gd name="T21" fmla="*/ 2147483647 h 271"/>
              <a:gd name="T22" fmla="*/ 2147483647 w 138"/>
              <a:gd name="T23" fmla="*/ 2147483647 h 271"/>
              <a:gd name="T24" fmla="*/ 2147483647 w 138"/>
              <a:gd name="T25" fmla="*/ 2147483647 h 271"/>
              <a:gd name="T26" fmla="*/ 2147483647 w 138"/>
              <a:gd name="T27" fmla="*/ 2147483647 h 271"/>
              <a:gd name="T28" fmla="*/ 2147483647 w 138"/>
              <a:gd name="T29" fmla="*/ 2147483647 h 271"/>
              <a:gd name="T30" fmla="*/ 2147483647 w 138"/>
              <a:gd name="T31" fmla="*/ 2147483647 h 271"/>
              <a:gd name="T32" fmla="*/ 2147483647 w 138"/>
              <a:gd name="T33" fmla="*/ 2147483647 h 271"/>
              <a:gd name="T34" fmla="*/ 2147483647 w 138"/>
              <a:gd name="T35" fmla="*/ 2147483647 h 271"/>
              <a:gd name="T36" fmla="*/ 2147483647 w 138"/>
              <a:gd name="T37" fmla="*/ 2147483647 h 271"/>
              <a:gd name="T38" fmla="*/ 2147483647 w 138"/>
              <a:gd name="T39" fmla="*/ 2147483647 h 271"/>
              <a:gd name="T40" fmla="*/ 2147483647 w 138"/>
              <a:gd name="T41" fmla="*/ 2147483647 h 271"/>
              <a:gd name="T42" fmla="*/ 2147483647 w 138"/>
              <a:gd name="T43" fmla="*/ 2147483647 h 271"/>
              <a:gd name="T44" fmla="*/ 2147483647 w 138"/>
              <a:gd name="T45" fmla="*/ 2147483647 h 271"/>
              <a:gd name="T46" fmla="*/ 2147483647 w 138"/>
              <a:gd name="T47" fmla="*/ 2147483647 h 271"/>
              <a:gd name="T48" fmla="*/ 2147483647 w 138"/>
              <a:gd name="T49" fmla="*/ 2147483647 h 271"/>
              <a:gd name="T50" fmla="*/ 2147483647 w 138"/>
              <a:gd name="T51" fmla="*/ 2147483647 h 271"/>
              <a:gd name="T52" fmla="*/ 2147483647 w 138"/>
              <a:gd name="T53" fmla="*/ 2147483647 h 271"/>
              <a:gd name="T54" fmla="*/ 2147483647 w 138"/>
              <a:gd name="T55" fmla="*/ 2147483647 h 271"/>
              <a:gd name="T56" fmla="*/ 2147483647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4" name="Freeform 713"/>
          <p:cNvSpPr/>
          <p:nvPr/>
        </p:nvSpPr>
        <p:spPr>
          <a:xfrm>
            <a:off x="5493380" y="3339550"/>
            <a:ext cx="27432" cy="27432"/>
          </a:xfrm>
          <a:custGeom>
            <a:avLst/>
            <a:gdLst>
              <a:gd name="connsiteX0" fmla="*/ 48285 w 93552"/>
              <a:gd name="connsiteY0" fmla="*/ 9054 h 181070"/>
              <a:gd name="connsiteX1" fmla="*/ 48285 w 93552"/>
              <a:gd name="connsiteY1" fmla="*/ 9054 h 181070"/>
              <a:gd name="connsiteX2" fmla="*/ 27160 w 93552"/>
              <a:gd name="connsiteY2" fmla="*/ 24143 h 181070"/>
              <a:gd name="connsiteX3" fmla="*/ 24143 w 93552"/>
              <a:gd name="connsiteY3" fmla="*/ 33196 h 181070"/>
              <a:gd name="connsiteX4" fmla="*/ 18107 w 93552"/>
              <a:gd name="connsiteY4" fmla="*/ 42250 h 181070"/>
              <a:gd name="connsiteX5" fmla="*/ 6036 w 93552"/>
              <a:gd name="connsiteY5" fmla="*/ 69410 h 181070"/>
              <a:gd name="connsiteX6" fmla="*/ 3018 w 93552"/>
              <a:gd name="connsiteY6" fmla="*/ 87517 h 181070"/>
              <a:gd name="connsiteX7" fmla="*/ 0 w 93552"/>
              <a:gd name="connsiteY7" fmla="*/ 102606 h 181070"/>
              <a:gd name="connsiteX8" fmla="*/ 3018 w 93552"/>
              <a:gd name="connsiteY8" fmla="*/ 159945 h 181070"/>
              <a:gd name="connsiteX9" fmla="*/ 18107 w 93552"/>
              <a:gd name="connsiteY9" fmla="*/ 181070 h 181070"/>
              <a:gd name="connsiteX10" fmla="*/ 24143 w 93552"/>
              <a:gd name="connsiteY10" fmla="*/ 172016 h 181070"/>
              <a:gd name="connsiteX11" fmla="*/ 42249 w 93552"/>
              <a:gd name="connsiteY11" fmla="*/ 156927 h 181070"/>
              <a:gd name="connsiteX12" fmla="*/ 54321 w 93552"/>
              <a:gd name="connsiteY12" fmla="*/ 138820 h 181070"/>
              <a:gd name="connsiteX13" fmla="*/ 60356 w 93552"/>
              <a:gd name="connsiteY13" fmla="*/ 120713 h 181070"/>
              <a:gd name="connsiteX14" fmla="*/ 63374 w 93552"/>
              <a:gd name="connsiteY14" fmla="*/ 111660 h 181070"/>
              <a:gd name="connsiteX15" fmla="*/ 75446 w 93552"/>
              <a:gd name="connsiteY15" fmla="*/ 84499 h 181070"/>
              <a:gd name="connsiteX16" fmla="*/ 84499 w 93552"/>
              <a:gd name="connsiteY16" fmla="*/ 57339 h 181070"/>
              <a:gd name="connsiteX17" fmla="*/ 87517 w 93552"/>
              <a:gd name="connsiteY17" fmla="*/ 48285 h 181070"/>
              <a:gd name="connsiteX18" fmla="*/ 93552 w 93552"/>
              <a:gd name="connsiteY18" fmla="*/ 24143 h 181070"/>
              <a:gd name="connsiteX19" fmla="*/ 90535 w 93552"/>
              <a:gd name="connsiteY19" fmla="*/ 9054 h 181070"/>
              <a:gd name="connsiteX20" fmla="*/ 72428 w 93552"/>
              <a:gd name="connsiteY20" fmla="*/ 0 h 181070"/>
              <a:gd name="connsiteX21" fmla="*/ 42249 w 93552"/>
              <a:gd name="connsiteY21" fmla="*/ 12071 h 181070"/>
              <a:gd name="connsiteX22" fmla="*/ 48285 w 93552"/>
              <a:gd name="connsiteY22" fmla="*/ 9054 h 18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552" h="181070">
                <a:moveTo>
                  <a:pt x="48285" y="9054"/>
                </a:moveTo>
                <a:lnTo>
                  <a:pt x="48285" y="9054"/>
                </a:lnTo>
                <a:cubicBezTo>
                  <a:pt x="41243" y="14084"/>
                  <a:pt x="33279" y="18024"/>
                  <a:pt x="27160" y="24143"/>
                </a:cubicBezTo>
                <a:cubicBezTo>
                  <a:pt x="24911" y="26392"/>
                  <a:pt x="25565" y="30351"/>
                  <a:pt x="24143" y="33196"/>
                </a:cubicBezTo>
                <a:cubicBezTo>
                  <a:pt x="22521" y="36440"/>
                  <a:pt x="19580" y="38935"/>
                  <a:pt x="18107" y="42250"/>
                </a:cubicBezTo>
                <a:cubicBezTo>
                  <a:pt x="3740" y="74574"/>
                  <a:pt x="19695" y="48920"/>
                  <a:pt x="6036" y="69410"/>
                </a:cubicBezTo>
                <a:cubicBezTo>
                  <a:pt x="5030" y="75446"/>
                  <a:pt x="4113" y="81497"/>
                  <a:pt x="3018" y="87517"/>
                </a:cubicBezTo>
                <a:cubicBezTo>
                  <a:pt x="2100" y="92564"/>
                  <a:pt x="0" y="97477"/>
                  <a:pt x="0" y="102606"/>
                </a:cubicBezTo>
                <a:cubicBezTo>
                  <a:pt x="0" y="121745"/>
                  <a:pt x="738" y="140942"/>
                  <a:pt x="3018" y="159945"/>
                </a:cubicBezTo>
                <a:cubicBezTo>
                  <a:pt x="5365" y="179505"/>
                  <a:pt x="5364" y="176822"/>
                  <a:pt x="18107" y="181070"/>
                </a:cubicBezTo>
                <a:cubicBezTo>
                  <a:pt x="20119" y="178052"/>
                  <a:pt x="21578" y="174581"/>
                  <a:pt x="24143" y="172016"/>
                </a:cubicBezTo>
                <a:cubicBezTo>
                  <a:pt x="41580" y="154578"/>
                  <a:pt x="24944" y="179176"/>
                  <a:pt x="42249" y="156927"/>
                </a:cubicBezTo>
                <a:cubicBezTo>
                  <a:pt x="46703" y="151201"/>
                  <a:pt x="52027" y="145702"/>
                  <a:pt x="54321" y="138820"/>
                </a:cubicBezTo>
                <a:lnTo>
                  <a:pt x="60356" y="120713"/>
                </a:lnTo>
                <a:cubicBezTo>
                  <a:pt x="61362" y="117695"/>
                  <a:pt x="61610" y="114307"/>
                  <a:pt x="63374" y="111660"/>
                </a:cubicBezTo>
                <a:cubicBezTo>
                  <a:pt x="72938" y="97313"/>
                  <a:pt x="68264" y="106045"/>
                  <a:pt x="75446" y="84499"/>
                </a:cubicBezTo>
                <a:lnTo>
                  <a:pt x="84499" y="57339"/>
                </a:lnTo>
                <a:cubicBezTo>
                  <a:pt x="85505" y="54321"/>
                  <a:pt x="86745" y="51371"/>
                  <a:pt x="87517" y="48285"/>
                </a:cubicBezTo>
                <a:lnTo>
                  <a:pt x="93552" y="24143"/>
                </a:lnTo>
                <a:cubicBezTo>
                  <a:pt x="92546" y="19113"/>
                  <a:pt x="93080" y="13507"/>
                  <a:pt x="90535" y="9054"/>
                </a:cubicBezTo>
                <a:cubicBezTo>
                  <a:pt x="87782" y="4237"/>
                  <a:pt x="77075" y="1549"/>
                  <a:pt x="72428" y="0"/>
                </a:cubicBezTo>
                <a:cubicBezTo>
                  <a:pt x="62438" y="2498"/>
                  <a:pt x="49935" y="4385"/>
                  <a:pt x="42249" y="12071"/>
                </a:cubicBezTo>
                <a:cubicBezTo>
                  <a:pt x="40658" y="13662"/>
                  <a:pt x="47279" y="9557"/>
                  <a:pt x="48285" y="90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5" name="Freeform 714"/>
          <p:cNvSpPr>
            <a:spLocks/>
          </p:cNvSpPr>
          <p:nvPr/>
        </p:nvSpPr>
        <p:spPr bwMode="auto">
          <a:xfrm>
            <a:off x="6179019" y="2352860"/>
            <a:ext cx="1695805" cy="1232104"/>
          </a:xfrm>
          <a:custGeom>
            <a:avLst/>
            <a:gdLst>
              <a:gd name="T0" fmla="*/ 2147483647 w 950"/>
              <a:gd name="T1" fmla="*/ 2147483647 h 660"/>
              <a:gd name="T2" fmla="*/ 2147483647 w 950"/>
              <a:gd name="T3" fmla="*/ 2147483647 h 660"/>
              <a:gd name="T4" fmla="*/ 2147483647 w 950"/>
              <a:gd name="T5" fmla="*/ 2147483647 h 660"/>
              <a:gd name="T6" fmla="*/ 2147483647 w 950"/>
              <a:gd name="T7" fmla="*/ 2147483647 h 660"/>
              <a:gd name="T8" fmla="*/ 2147483647 w 950"/>
              <a:gd name="T9" fmla="*/ 2147483647 h 660"/>
              <a:gd name="T10" fmla="*/ 2147483647 w 950"/>
              <a:gd name="T11" fmla="*/ 2147483647 h 660"/>
              <a:gd name="T12" fmla="*/ 2147483647 w 950"/>
              <a:gd name="T13" fmla="*/ 2147483647 h 660"/>
              <a:gd name="T14" fmla="*/ 2147483647 w 950"/>
              <a:gd name="T15" fmla="*/ 2147483647 h 660"/>
              <a:gd name="T16" fmla="*/ 2147483647 w 950"/>
              <a:gd name="T17" fmla="*/ 2147483647 h 660"/>
              <a:gd name="T18" fmla="*/ 2147483647 w 950"/>
              <a:gd name="T19" fmla="*/ 2147483647 h 660"/>
              <a:gd name="T20" fmla="*/ 2147483647 w 950"/>
              <a:gd name="T21" fmla="*/ 2147483647 h 660"/>
              <a:gd name="T22" fmla="*/ 2147483647 w 950"/>
              <a:gd name="T23" fmla="*/ 2147483647 h 660"/>
              <a:gd name="T24" fmla="*/ 2147483647 w 950"/>
              <a:gd name="T25" fmla="*/ 2147483647 h 660"/>
              <a:gd name="T26" fmla="*/ 2147483647 w 950"/>
              <a:gd name="T27" fmla="*/ 2147483647 h 660"/>
              <a:gd name="T28" fmla="*/ 2147483647 w 950"/>
              <a:gd name="T29" fmla="*/ 2147483647 h 660"/>
              <a:gd name="T30" fmla="*/ 2147483647 w 950"/>
              <a:gd name="T31" fmla="*/ 2147483647 h 660"/>
              <a:gd name="T32" fmla="*/ 2147483647 w 950"/>
              <a:gd name="T33" fmla="*/ 2147483647 h 660"/>
              <a:gd name="T34" fmla="*/ 2147483647 w 950"/>
              <a:gd name="T35" fmla="*/ 2147483647 h 660"/>
              <a:gd name="T36" fmla="*/ 2147483647 w 950"/>
              <a:gd name="T37" fmla="*/ 2147483647 h 660"/>
              <a:gd name="T38" fmla="*/ 2147483647 w 950"/>
              <a:gd name="T39" fmla="*/ 2147483647 h 660"/>
              <a:gd name="T40" fmla="*/ 2147483647 w 950"/>
              <a:gd name="T41" fmla="*/ 2147483647 h 660"/>
              <a:gd name="T42" fmla="*/ 2147483647 w 950"/>
              <a:gd name="T43" fmla="*/ 2147483647 h 660"/>
              <a:gd name="T44" fmla="*/ 2147483647 w 950"/>
              <a:gd name="T45" fmla="*/ 2147483647 h 660"/>
              <a:gd name="T46" fmla="*/ 2147483647 w 950"/>
              <a:gd name="T47" fmla="*/ 2147483647 h 660"/>
              <a:gd name="T48" fmla="*/ 2147483647 w 950"/>
              <a:gd name="T49" fmla="*/ 2147483647 h 660"/>
              <a:gd name="T50" fmla="*/ 2147483647 w 950"/>
              <a:gd name="T51" fmla="*/ 2147483647 h 660"/>
              <a:gd name="T52" fmla="*/ 2147483647 w 950"/>
              <a:gd name="T53" fmla="*/ 2147483647 h 660"/>
              <a:gd name="T54" fmla="*/ 2147483647 w 950"/>
              <a:gd name="T55" fmla="*/ 2147483647 h 660"/>
              <a:gd name="T56" fmla="*/ 2147483647 w 950"/>
              <a:gd name="T57" fmla="*/ 2147483647 h 660"/>
              <a:gd name="T58" fmla="*/ 2147483647 w 950"/>
              <a:gd name="T59" fmla="*/ 2147483647 h 660"/>
              <a:gd name="T60" fmla="*/ 2147483647 w 950"/>
              <a:gd name="T61" fmla="*/ 2147483647 h 660"/>
              <a:gd name="T62" fmla="*/ 2147483647 w 950"/>
              <a:gd name="T63" fmla="*/ 2147483647 h 660"/>
              <a:gd name="T64" fmla="*/ 2147483647 w 950"/>
              <a:gd name="T65" fmla="*/ 2147483647 h 660"/>
              <a:gd name="T66" fmla="*/ 2147483647 w 950"/>
              <a:gd name="T67" fmla="*/ 2147483647 h 660"/>
              <a:gd name="T68" fmla="*/ 2147483647 w 950"/>
              <a:gd name="T69" fmla="*/ 2147483647 h 660"/>
              <a:gd name="T70" fmla="*/ 2147483647 w 950"/>
              <a:gd name="T71" fmla="*/ 2147483647 h 660"/>
              <a:gd name="T72" fmla="*/ 2147483647 w 950"/>
              <a:gd name="T73" fmla="*/ 2147483647 h 660"/>
              <a:gd name="T74" fmla="*/ 2147483647 w 950"/>
              <a:gd name="T75" fmla="*/ 2147483647 h 660"/>
              <a:gd name="T76" fmla="*/ 2147483647 w 950"/>
              <a:gd name="T77" fmla="*/ 2147483647 h 660"/>
              <a:gd name="T78" fmla="*/ 2147483647 w 950"/>
              <a:gd name="T79" fmla="*/ 2147483647 h 660"/>
              <a:gd name="T80" fmla="*/ 2147483647 w 950"/>
              <a:gd name="T81" fmla="*/ 2147483647 h 660"/>
              <a:gd name="T82" fmla="*/ 2147483647 w 950"/>
              <a:gd name="T83" fmla="*/ 2147483647 h 660"/>
              <a:gd name="T84" fmla="*/ 2147483647 w 950"/>
              <a:gd name="T85" fmla="*/ 2147483647 h 660"/>
              <a:gd name="T86" fmla="*/ 2147483647 w 950"/>
              <a:gd name="T87" fmla="*/ 2147483647 h 660"/>
              <a:gd name="T88" fmla="*/ 2147483647 w 950"/>
              <a:gd name="T89" fmla="*/ 2147483647 h 660"/>
              <a:gd name="T90" fmla="*/ 2147483647 w 950"/>
              <a:gd name="T91" fmla="*/ 2147483647 h 660"/>
              <a:gd name="T92" fmla="*/ 2147483647 w 950"/>
              <a:gd name="T93" fmla="*/ 2147483647 h 660"/>
              <a:gd name="T94" fmla="*/ 2147483647 w 950"/>
              <a:gd name="T95" fmla="*/ 2147483647 h 660"/>
              <a:gd name="T96" fmla="*/ 2147483647 w 950"/>
              <a:gd name="T97" fmla="*/ 2147483647 h 660"/>
              <a:gd name="T98" fmla="*/ 2147483647 w 950"/>
              <a:gd name="T99" fmla="*/ 2147483647 h 660"/>
              <a:gd name="T100" fmla="*/ 2147483647 w 950"/>
              <a:gd name="T101" fmla="*/ 2147483647 h 660"/>
              <a:gd name="T102" fmla="*/ 2147483647 w 950"/>
              <a:gd name="T103" fmla="*/ 2147483647 h 660"/>
              <a:gd name="T104" fmla="*/ 2147483647 w 950"/>
              <a:gd name="T105" fmla="*/ 2147483647 h 660"/>
              <a:gd name="T106" fmla="*/ 2147483647 w 950"/>
              <a:gd name="T107" fmla="*/ 2147483647 h 660"/>
              <a:gd name="T108" fmla="*/ 2147483647 w 950"/>
              <a:gd name="T109" fmla="*/ 2147483647 h 660"/>
              <a:gd name="T110" fmla="*/ 2147483647 w 950"/>
              <a:gd name="T111" fmla="*/ 2147483647 h 660"/>
              <a:gd name="T112" fmla="*/ 2147483647 w 950"/>
              <a:gd name="T113" fmla="*/ 2147483647 h 660"/>
              <a:gd name="T114" fmla="*/ 2147483647 w 950"/>
              <a:gd name="T115" fmla="*/ 2147483647 h 660"/>
              <a:gd name="T116" fmla="*/ 2147483647 w 950"/>
              <a:gd name="T117" fmla="*/ 2147483647 h 660"/>
              <a:gd name="T118" fmla="*/ 2147483647 w 950"/>
              <a:gd name="T119" fmla="*/ 2147483647 h 660"/>
              <a:gd name="T120" fmla="*/ 2147483647 w 950"/>
              <a:gd name="T121" fmla="*/ 2147483647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7053 w 10000"/>
              <a:gd name="connsiteY23" fmla="*/ 1364 h 10000"/>
              <a:gd name="connsiteX24" fmla="*/ 7032 w 10000"/>
              <a:gd name="connsiteY24" fmla="*/ 1333 h 10000"/>
              <a:gd name="connsiteX25" fmla="*/ 6926 w 10000"/>
              <a:gd name="connsiteY25" fmla="*/ 1636 h 10000"/>
              <a:gd name="connsiteX26" fmla="*/ 6926 w 10000"/>
              <a:gd name="connsiteY26" fmla="*/ 2000 h 10000"/>
              <a:gd name="connsiteX27" fmla="*/ 7389 w 10000"/>
              <a:gd name="connsiteY27" fmla="*/ 2091 h 10000"/>
              <a:gd name="connsiteX28" fmla="*/ 7495 w 10000"/>
              <a:gd name="connsiteY28" fmla="*/ 2394 h 10000"/>
              <a:gd name="connsiteX29" fmla="*/ 7032 w 10000"/>
              <a:gd name="connsiteY29" fmla="*/ 2606 h 10000"/>
              <a:gd name="connsiteX30" fmla="*/ 6653 w 10000"/>
              <a:gd name="connsiteY30" fmla="*/ 2848 h 10000"/>
              <a:gd name="connsiteX31" fmla="*/ 6295 w 10000"/>
              <a:gd name="connsiteY31" fmla="*/ 3061 h 10000"/>
              <a:gd name="connsiteX32" fmla="*/ 6189 w 10000"/>
              <a:gd name="connsiteY32" fmla="*/ 3576 h 10000"/>
              <a:gd name="connsiteX33" fmla="*/ 5621 w 10000"/>
              <a:gd name="connsiteY33" fmla="*/ 3667 h 10000"/>
              <a:gd name="connsiteX34" fmla="*/ 5053 w 10000"/>
              <a:gd name="connsiteY34" fmla="*/ 4182 h 10000"/>
              <a:gd name="connsiteX35" fmla="*/ 4526 w 10000"/>
              <a:gd name="connsiteY35" fmla="*/ 3818 h 10000"/>
              <a:gd name="connsiteX36" fmla="*/ 3895 w 10000"/>
              <a:gd name="connsiteY36" fmla="*/ 3727 h 10000"/>
              <a:gd name="connsiteX37" fmla="*/ 3432 w 10000"/>
              <a:gd name="connsiteY37" fmla="*/ 3061 h 10000"/>
              <a:gd name="connsiteX38" fmla="*/ 2758 w 10000"/>
              <a:gd name="connsiteY38" fmla="*/ 2758 h 10000"/>
              <a:gd name="connsiteX39" fmla="*/ 2695 w 10000"/>
              <a:gd name="connsiteY39" fmla="*/ 2000 h 10000"/>
              <a:gd name="connsiteX40" fmla="*/ 2379 w 10000"/>
              <a:gd name="connsiteY40" fmla="*/ 1788 h 10000"/>
              <a:gd name="connsiteX41" fmla="*/ 2337 w 10000"/>
              <a:gd name="connsiteY41" fmla="*/ 1727 h 10000"/>
              <a:gd name="connsiteX42" fmla="*/ 2316 w 10000"/>
              <a:gd name="connsiteY42" fmla="*/ 1758 h 10000"/>
              <a:gd name="connsiteX43" fmla="*/ 2295 w 10000"/>
              <a:gd name="connsiteY43" fmla="*/ 1818 h 10000"/>
              <a:gd name="connsiteX44" fmla="*/ 2295 w 10000"/>
              <a:gd name="connsiteY44" fmla="*/ 1848 h 10000"/>
              <a:gd name="connsiteX45" fmla="*/ 2295 w 10000"/>
              <a:gd name="connsiteY45" fmla="*/ 1879 h 10000"/>
              <a:gd name="connsiteX46" fmla="*/ 2295 w 10000"/>
              <a:gd name="connsiteY46" fmla="*/ 1848 h 10000"/>
              <a:gd name="connsiteX47" fmla="*/ 2295 w 10000"/>
              <a:gd name="connsiteY47" fmla="*/ 1818 h 10000"/>
              <a:gd name="connsiteX48" fmla="*/ 2337 w 10000"/>
              <a:gd name="connsiteY48" fmla="*/ 1727 h 10000"/>
              <a:gd name="connsiteX49" fmla="*/ 2295 w 10000"/>
              <a:gd name="connsiteY49" fmla="*/ 1636 h 10000"/>
              <a:gd name="connsiteX50" fmla="*/ 2189 w 10000"/>
              <a:gd name="connsiteY50" fmla="*/ 1727 h 10000"/>
              <a:gd name="connsiteX51" fmla="*/ 2189 w 10000"/>
              <a:gd name="connsiteY51" fmla="*/ 1879 h 10000"/>
              <a:gd name="connsiteX52" fmla="*/ 2189 w 10000"/>
              <a:gd name="connsiteY52" fmla="*/ 1727 h 10000"/>
              <a:gd name="connsiteX53" fmla="*/ 2021 w 10000"/>
              <a:gd name="connsiteY53" fmla="*/ 1788 h 10000"/>
              <a:gd name="connsiteX54" fmla="*/ 1916 w 10000"/>
              <a:gd name="connsiteY54" fmla="*/ 2242 h 10000"/>
              <a:gd name="connsiteX55" fmla="*/ 1495 w 10000"/>
              <a:gd name="connsiteY55" fmla="*/ 2152 h 10000"/>
              <a:gd name="connsiteX56" fmla="*/ 1389 w 10000"/>
              <a:gd name="connsiteY56" fmla="*/ 2909 h 10000"/>
              <a:gd name="connsiteX57" fmla="*/ 1032 w 10000"/>
              <a:gd name="connsiteY57" fmla="*/ 3000 h 10000"/>
              <a:gd name="connsiteX58" fmla="*/ 926 w 10000"/>
              <a:gd name="connsiteY58" fmla="*/ 3879 h 10000"/>
              <a:gd name="connsiteX59" fmla="*/ 716 w 10000"/>
              <a:gd name="connsiteY59" fmla="*/ 4182 h 10000"/>
              <a:gd name="connsiteX60" fmla="*/ 463 w 10000"/>
              <a:gd name="connsiteY60" fmla="*/ 4485 h 10000"/>
              <a:gd name="connsiteX61" fmla="*/ 42 w 10000"/>
              <a:gd name="connsiteY61" fmla="*/ 4636 h 10000"/>
              <a:gd name="connsiteX62" fmla="*/ 0 w 10000"/>
              <a:gd name="connsiteY62" fmla="*/ 4939 h 10000"/>
              <a:gd name="connsiteX63" fmla="*/ 105 w 10000"/>
              <a:gd name="connsiteY63" fmla="*/ 5061 h 10000"/>
              <a:gd name="connsiteX64" fmla="*/ 147 w 10000"/>
              <a:gd name="connsiteY64" fmla="*/ 5303 h 10000"/>
              <a:gd name="connsiteX65" fmla="*/ 42 w 10000"/>
              <a:gd name="connsiteY65" fmla="*/ 5364 h 10000"/>
              <a:gd name="connsiteX66" fmla="*/ 147 w 10000"/>
              <a:gd name="connsiteY66" fmla="*/ 5515 h 10000"/>
              <a:gd name="connsiteX67" fmla="*/ 316 w 10000"/>
              <a:gd name="connsiteY67" fmla="*/ 5606 h 10000"/>
              <a:gd name="connsiteX68" fmla="*/ 463 w 10000"/>
              <a:gd name="connsiteY68" fmla="*/ 5909 h 10000"/>
              <a:gd name="connsiteX69" fmla="*/ 674 w 10000"/>
              <a:gd name="connsiteY69" fmla="*/ 5909 h 10000"/>
              <a:gd name="connsiteX70" fmla="*/ 989 w 10000"/>
              <a:gd name="connsiteY70" fmla="*/ 5909 h 10000"/>
              <a:gd name="connsiteX71" fmla="*/ 1032 w 10000"/>
              <a:gd name="connsiteY71" fmla="*/ 6030 h 10000"/>
              <a:gd name="connsiteX72" fmla="*/ 821 w 10000"/>
              <a:gd name="connsiteY72" fmla="*/ 6485 h 10000"/>
              <a:gd name="connsiteX73" fmla="*/ 884 w 10000"/>
              <a:gd name="connsiteY73" fmla="*/ 6727 h 10000"/>
              <a:gd name="connsiteX74" fmla="*/ 779 w 10000"/>
              <a:gd name="connsiteY74" fmla="*/ 6939 h 10000"/>
              <a:gd name="connsiteX75" fmla="*/ 884 w 10000"/>
              <a:gd name="connsiteY75" fmla="*/ 7242 h 10000"/>
              <a:gd name="connsiteX76" fmla="*/ 1137 w 10000"/>
              <a:gd name="connsiteY76" fmla="*/ 7394 h 10000"/>
              <a:gd name="connsiteX77" fmla="*/ 1095 w 10000"/>
              <a:gd name="connsiteY77" fmla="*/ 7455 h 10000"/>
              <a:gd name="connsiteX78" fmla="*/ 1200 w 10000"/>
              <a:gd name="connsiteY78" fmla="*/ 7455 h 10000"/>
              <a:gd name="connsiteX79" fmla="*/ 1558 w 10000"/>
              <a:gd name="connsiteY79" fmla="*/ 7697 h 10000"/>
              <a:gd name="connsiteX80" fmla="*/ 1874 w 10000"/>
              <a:gd name="connsiteY80" fmla="*/ 7909 h 10000"/>
              <a:gd name="connsiteX81" fmla="*/ 2189 w 10000"/>
              <a:gd name="connsiteY81" fmla="*/ 8000 h 10000"/>
              <a:gd name="connsiteX82" fmla="*/ 2295 w 10000"/>
              <a:gd name="connsiteY82" fmla="*/ 8121 h 10000"/>
              <a:gd name="connsiteX83" fmla="*/ 2379 w 10000"/>
              <a:gd name="connsiteY83" fmla="*/ 8121 h 10000"/>
              <a:gd name="connsiteX84" fmla="*/ 2547 w 10000"/>
              <a:gd name="connsiteY84" fmla="*/ 8273 h 10000"/>
              <a:gd name="connsiteX85" fmla="*/ 2758 w 10000"/>
              <a:gd name="connsiteY85" fmla="*/ 8273 h 10000"/>
              <a:gd name="connsiteX86" fmla="*/ 2968 w 10000"/>
              <a:gd name="connsiteY86" fmla="*/ 8273 h 10000"/>
              <a:gd name="connsiteX87" fmla="*/ 3116 w 10000"/>
              <a:gd name="connsiteY87" fmla="*/ 8000 h 10000"/>
              <a:gd name="connsiteX88" fmla="*/ 3326 w 10000"/>
              <a:gd name="connsiteY88" fmla="*/ 7758 h 10000"/>
              <a:gd name="connsiteX89" fmla="*/ 3579 w 10000"/>
              <a:gd name="connsiteY89" fmla="*/ 7758 h 10000"/>
              <a:gd name="connsiteX90" fmla="*/ 3789 w 10000"/>
              <a:gd name="connsiteY90" fmla="*/ 8000 h 10000"/>
              <a:gd name="connsiteX91" fmla="*/ 3895 w 10000"/>
              <a:gd name="connsiteY91" fmla="*/ 8000 h 10000"/>
              <a:gd name="connsiteX92" fmla="*/ 4000 w 10000"/>
              <a:gd name="connsiteY92" fmla="*/ 8061 h 10000"/>
              <a:gd name="connsiteX93" fmla="*/ 4063 w 10000"/>
              <a:gd name="connsiteY93" fmla="*/ 8424 h 10000"/>
              <a:gd name="connsiteX94" fmla="*/ 3958 w 10000"/>
              <a:gd name="connsiteY94" fmla="*/ 8879 h 10000"/>
              <a:gd name="connsiteX95" fmla="*/ 3958 w 10000"/>
              <a:gd name="connsiteY95" fmla="*/ 9030 h 10000"/>
              <a:gd name="connsiteX96" fmla="*/ 4105 w 10000"/>
              <a:gd name="connsiteY96" fmla="*/ 9091 h 10000"/>
              <a:gd name="connsiteX97" fmla="*/ 4211 w 10000"/>
              <a:gd name="connsiteY97" fmla="*/ 9333 h 10000"/>
              <a:gd name="connsiteX98" fmla="*/ 4211 w 10000"/>
              <a:gd name="connsiteY98" fmla="*/ 9485 h 10000"/>
              <a:gd name="connsiteX99" fmla="*/ 4463 w 10000"/>
              <a:gd name="connsiteY99" fmla="*/ 9636 h 10000"/>
              <a:gd name="connsiteX100" fmla="*/ 4421 w 10000"/>
              <a:gd name="connsiteY100" fmla="*/ 9697 h 10000"/>
              <a:gd name="connsiteX101" fmla="*/ 4674 w 10000"/>
              <a:gd name="connsiteY101" fmla="*/ 9636 h 10000"/>
              <a:gd name="connsiteX102" fmla="*/ 4737 w 10000"/>
              <a:gd name="connsiteY102" fmla="*/ 9333 h 10000"/>
              <a:gd name="connsiteX103" fmla="*/ 5263 w 10000"/>
              <a:gd name="connsiteY103" fmla="*/ 9333 h 10000"/>
              <a:gd name="connsiteX104" fmla="*/ 5453 w 10000"/>
              <a:gd name="connsiteY104" fmla="*/ 9545 h 10000"/>
              <a:gd name="connsiteX105" fmla="*/ 5516 w 10000"/>
              <a:gd name="connsiteY105" fmla="*/ 9788 h 10000"/>
              <a:gd name="connsiteX106" fmla="*/ 5621 w 10000"/>
              <a:gd name="connsiteY106" fmla="*/ 9697 h 10000"/>
              <a:gd name="connsiteX107" fmla="*/ 5979 w 10000"/>
              <a:gd name="connsiteY107" fmla="*/ 10000 h 10000"/>
              <a:gd name="connsiteX108" fmla="*/ 5979 w 10000"/>
              <a:gd name="connsiteY108" fmla="*/ 9788 h 10000"/>
              <a:gd name="connsiteX109" fmla="*/ 6400 w 10000"/>
              <a:gd name="connsiteY109" fmla="*/ 9545 h 10000"/>
              <a:gd name="connsiteX110" fmla="*/ 6442 w 10000"/>
              <a:gd name="connsiteY110" fmla="*/ 9485 h 10000"/>
              <a:gd name="connsiteX111" fmla="*/ 6547 w 10000"/>
              <a:gd name="connsiteY111" fmla="*/ 9394 h 10000"/>
              <a:gd name="connsiteX112" fmla="*/ 6653 w 10000"/>
              <a:gd name="connsiteY112" fmla="*/ 9485 h 10000"/>
              <a:gd name="connsiteX113" fmla="*/ 6863 w 10000"/>
              <a:gd name="connsiteY113" fmla="*/ 9333 h 10000"/>
              <a:gd name="connsiteX114" fmla="*/ 7137 w 10000"/>
              <a:gd name="connsiteY114" fmla="*/ 9091 h 10000"/>
              <a:gd name="connsiteX115" fmla="*/ 7389 w 10000"/>
              <a:gd name="connsiteY115" fmla="*/ 8818 h 10000"/>
              <a:gd name="connsiteX116" fmla="*/ 7495 w 10000"/>
              <a:gd name="connsiteY116" fmla="*/ 8515 h 10000"/>
              <a:gd name="connsiteX117" fmla="*/ 7642 w 10000"/>
              <a:gd name="connsiteY117" fmla="*/ 8212 h 10000"/>
              <a:gd name="connsiteX118" fmla="*/ 7811 w 10000"/>
              <a:gd name="connsiteY118" fmla="*/ 7758 h 10000"/>
              <a:gd name="connsiteX119" fmla="*/ 7811 w 10000"/>
              <a:gd name="connsiteY119" fmla="*/ 7545 h 10000"/>
              <a:gd name="connsiteX120" fmla="*/ 7747 w 10000"/>
              <a:gd name="connsiteY120" fmla="*/ 7394 h 10000"/>
              <a:gd name="connsiteX121" fmla="*/ 7811 w 10000"/>
              <a:gd name="connsiteY121" fmla="*/ 7152 h 10000"/>
              <a:gd name="connsiteX122" fmla="*/ 7747 w 10000"/>
              <a:gd name="connsiteY122" fmla="*/ 6879 h 10000"/>
              <a:gd name="connsiteX123" fmla="*/ 7495 w 10000"/>
              <a:gd name="connsiteY123" fmla="*/ 6121 h 10000"/>
              <a:gd name="connsiteX124" fmla="*/ 7537 w 10000"/>
              <a:gd name="connsiteY124" fmla="*/ 6030 h 10000"/>
              <a:gd name="connsiteX125" fmla="*/ 7747 w 10000"/>
              <a:gd name="connsiteY125" fmla="*/ 5667 h 10000"/>
              <a:gd name="connsiteX126" fmla="*/ 7916 w 10000"/>
              <a:gd name="connsiteY126" fmla="*/ 5606 h 10000"/>
              <a:gd name="connsiteX127" fmla="*/ 7937 w 10000"/>
              <a:gd name="connsiteY127" fmla="*/ 5576 h 10000"/>
              <a:gd name="connsiteX128" fmla="*/ 7937 w 10000"/>
              <a:gd name="connsiteY128" fmla="*/ 5515 h 10000"/>
              <a:gd name="connsiteX129" fmla="*/ 7916 w 10000"/>
              <a:gd name="connsiteY129" fmla="*/ 5455 h 10000"/>
              <a:gd name="connsiteX130" fmla="*/ 7642 w 10000"/>
              <a:gd name="connsiteY130" fmla="*/ 5364 h 10000"/>
              <a:gd name="connsiteX131" fmla="*/ 7495 w 10000"/>
              <a:gd name="connsiteY131" fmla="*/ 5455 h 10000"/>
              <a:gd name="connsiteX132" fmla="*/ 7389 w 10000"/>
              <a:gd name="connsiteY132" fmla="*/ 5364 h 10000"/>
              <a:gd name="connsiteX133" fmla="*/ 7284 w 10000"/>
              <a:gd name="connsiteY133" fmla="*/ 5152 h 10000"/>
              <a:gd name="connsiteX134" fmla="*/ 7179 w 10000"/>
              <a:gd name="connsiteY134" fmla="*/ 5000 h 10000"/>
              <a:gd name="connsiteX135" fmla="*/ 7432 w 10000"/>
              <a:gd name="connsiteY135" fmla="*/ 4848 h 10000"/>
              <a:gd name="connsiteX136" fmla="*/ 7600 w 10000"/>
              <a:gd name="connsiteY136" fmla="*/ 4636 h 10000"/>
              <a:gd name="connsiteX137" fmla="*/ 7853 w 10000"/>
              <a:gd name="connsiteY137" fmla="*/ 4394 h 10000"/>
              <a:gd name="connsiteX138" fmla="*/ 7958 w 10000"/>
              <a:gd name="connsiteY138" fmla="*/ 4394 h 10000"/>
              <a:gd name="connsiteX139" fmla="*/ 7811 w 10000"/>
              <a:gd name="connsiteY139" fmla="*/ 4697 h 10000"/>
              <a:gd name="connsiteX140" fmla="*/ 7916 w 10000"/>
              <a:gd name="connsiteY140" fmla="*/ 4848 h 10000"/>
              <a:gd name="connsiteX141" fmla="*/ 8021 w 10000"/>
              <a:gd name="connsiteY141" fmla="*/ 4788 h 10000"/>
              <a:gd name="connsiteX142" fmla="*/ 8274 w 10000"/>
              <a:gd name="connsiteY142" fmla="*/ 4636 h 10000"/>
              <a:gd name="connsiteX143" fmla="*/ 8337 w 10000"/>
              <a:gd name="connsiteY143" fmla="*/ 4303 h 10000"/>
              <a:gd name="connsiteX144" fmla="*/ 8484 w 10000"/>
              <a:gd name="connsiteY144" fmla="*/ 4121 h 10000"/>
              <a:gd name="connsiteX145" fmla="*/ 8632 w 10000"/>
              <a:gd name="connsiteY145" fmla="*/ 4273 h 10000"/>
              <a:gd name="connsiteX146" fmla="*/ 8611 w 10000"/>
              <a:gd name="connsiteY146" fmla="*/ 3970 h 10000"/>
              <a:gd name="connsiteX147" fmla="*/ 8821 w 10000"/>
              <a:gd name="connsiteY147" fmla="*/ 3788 h 10000"/>
              <a:gd name="connsiteX148" fmla="*/ 9095 w 10000"/>
              <a:gd name="connsiteY148" fmla="*/ 3848 h 10000"/>
              <a:gd name="connsiteX149" fmla="*/ 9221 w 10000"/>
              <a:gd name="connsiteY149" fmla="*/ 3727 h 10000"/>
              <a:gd name="connsiteX150" fmla="*/ 9368 w 10000"/>
              <a:gd name="connsiteY150" fmla="*/ 3818 h 10000"/>
              <a:gd name="connsiteX151" fmla="*/ 9474 w 10000"/>
              <a:gd name="connsiteY151" fmla="*/ 3000 h 10000"/>
              <a:gd name="connsiteX152" fmla="*/ 9726 w 10000"/>
              <a:gd name="connsiteY152" fmla="*/ 2909 h 10000"/>
              <a:gd name="connsiteX153" fmla="*/ 10000 w 10000"/>
              <a:gd name="connsiteY153" fmla="*/ 1788 h 10000"/>
              <a:gd name="connsiteX154" fmla="*/ 9368 w 10000"/>
              <a:gd name="connsiteY154" fmla="*/ 1788 h 10000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7053 w 10000"/>
              <a:gd name="connsiteY23" fmla="*/ 1364 h 10000"/>
              <a:gd name="connsiteX24" fmla="*/ 6926 w 10000"/>
              <a:gd name="connsiteY24" fmla="*/ 1636 h 10000"/>
              <a:gd name="connsiteX25" fmla="*/ 6926 w 10000"/>
              <a:gd name="connsiteY25" fmla="*/ 2000 h 10000"/>
              <a:gd name="connsiteX26" fmla="*/ 7389 w 10000"/>
              <a:gd name="connsiteY26" fmla="*/ 2091 h 10000"/>
              <a:gd name="connsiteX27" fmla="*/ 7495 w 10000"/>
              <a:gd name="connsiteY27" fmla="*/ 2394 h 10000"/>
              <a:gd name="connsiteX28" fmla="*/ 7032 w 10000"/>
              <a:gd name="connsiteY28" fmla="*/ 2606 h 10000"/>
              <a:gd name="connsiteX29" fmla="*/ 6653 w 10000"/>
              <a:gd name="connsiteY29" fmla="*/ 2848 h 10000"/>
              <a:gd name="connsiteX30" fmla="*/ 6295 w 10000"/>
              <a:gd name="connsiteY30" fmla="*/ 3061 h 10000"/>
              <a:gd name="connsiteX31" fmla="*/ 6189 w 10000"/>
              <a:gd name="connsiteY31" fmla="*/ 3576 h 10000"/>
              <a:gd name="connsiteX32" fmla="*/ 5621 w 10000"/>
              <a:gd name="connsiteY32" fmla="*/ 3667 h 10000"/>
              <a:gd name="connsiteX33" fmla="*/ 5053 w 10000"/>
              <a:gd name="connsiteY33" fmla="*/ 4182 h 10000"/>
              <a:gd name="connsiteX34" fmla="*/ 4526 w 10000"/>
              <a:gd name="connsiteY34" fmla="*/ 3818 h 10000"/>
              <a:gd name="connsiteX35" fmla="*/ 3895 w 10000"/>
              <a:gd name="connsiteY35" fmla="*/ 3727 h 10000"/>
              <a:gd name="connsiteX36" fmla="*/ 3432 w 10000"/>
              <a:gd name="connsiteY36" fmla="*/ 3061 h 10000"/>
              <a:gd name="connsiteX37" fmla="*/ 2758 w 10000"/>
              <a:gd name="connsiteY37" fmla="*/ 2758 h 10000"/>
              <a:gd name="connsiteX38" fmla="*/ 2695 w 10000"/>
              <a:gd name="connsiteY38" fmla="*/ 2000 h 10000"/>
              <a:gd name="connsiteX39" fmla="*/ 2379 w 10000"/>
              <a:gd name="connsiteY39" fmla="*/ 1788 h 10000"/>
              <a:gd name="connsiteX40" fmla="*/ 2337 w 10000"/>
              <a:gd name="connsiteY40" fmla="*/ 1727 h 10000"/>
              <a:gd name="connsiteX41" fmla="*/ 2316 w 10000"/>
              <a:gd name="connsiteY41" fmla="*/ 1758 h 10000"/>
              <a:gd name="connsiteX42" fmla="*/ 2295 w 10000"/>
              <a:gd name="connsiteY42" fmla="*/ 1818 h 10000"/>
              <a:gd name="connsiteX43" fmla="*/ 2295 w 10000"/>
              <a:gd name="connsiteY43" fmla="*/ 1848 h 10000"/>
              <a:gd name="connsiteX44" fmla="*/ 2295 w 10000"/>
              <a:gd name="connsiteY44" fmla="*/ 1879 h 10000"/>
              <a:gd name="connsiteX45" fmla="*/ 2295 w 10000"/>
              <a:gd name="connsiteY45" fmla="*/ 1848 h 10000"/>
              <a:gd name="connsiteX46" fmla="*/ 2295 w 10000"/>
              <a:gd name="connsiteY46" fmla="*/ 1818 h 10000"/>
              <a:gd name="connsiteX47" fmla="*/ 2337 w 10000"/>
              <a:gd name="connsiteY47" fmla="*/ 1727 h 10000"/>
              <a:gd name="connsiteX48" fmla="*/ 2295 w 10000"/>
              <a:gd name="connsiteY48" fmla="*/ 1636 h 10000"/>
              <a:gd name="connsiteX49" fmla="*/ 2189 w 10000"/>
              <a:gd name="connsiteY49" fmla="*/ 1727 h 10000"/>
              <a:gd name="connsiteX50" fmla="*/ 2189 w 10000"/>
              <a:gd name="connsiteY50" fmla="*/ 1879 h 10000"/>
              <a:gd name="connsiteX51" fmla="*/ 2189 w 10000"/>
              <a:gd name="connsiteY51" fmla="*/ 1727 h 10000"/>
              <a:gd name="connsiteX52" fmla="*/ 2021 w 10000"/>
              <a:gd name="connsiteY52" fmla="*/ 1788 h 10000"/>
              <a:gd name="connsiteX53" fmla="*/ 1916 w 10000"/>
              <a:gd name="connsiteY53" fmla="*/ 2242 h 10000"/>
              <a:gd name="connsiteX54" fmla="*/ 1495 w 10000"/>
              <a:gd name="connsiteY54" fmla="*/ 2152 h 10000"/>
              <a:gd name="connsiteX55" fmla="*/ 1389 w 10000"/>
              <a:gd name="connsiteY55" fmla="*/ 2909 h 10000"/>
              <a:gd name="connsiteX56" fmla="*/ 1032 w 10000"/>
              <a:gd name="connsiteY56" fmla="*/ 3000 h 10000"/>
              <a:gd name="connsiteX57" fmla="*/ 926 w 10000"/>
              <a:gd name="connsiteY57" fmla="*/ 3879 h 10000"/>
              <a:gd name="connsiteX58" fmla="*/ 716 w 10000"/>
              <a:gd name="connsiteY58" fmla="*/ 4182 h 10000"/>
              <a:gd name="connsiteX59" fmla="*/ 463 w 10000"/>
              <a:gd name="connsiteY59" fmla="*/ 4485 h 10000"/>
              <a:gd name="connsiteX60" fmla="*/ 42 w 10000"/>
              <a:gd name="connsiteY60" fmla="*/ 4636 h 10000"/>
              <a:gd name="connsiteX61" fmla="*/ 0 w 10000"/>
              <a:gd name="connsiteY61" fmla="*/ 4939 h 10000"/>
              <a:gd name="connsiteX62" fmla="*/ 105 w 10000"/>
              <a:gd name="connsiteY62" fmla="*/ 5061 h 10000"/>
              <a:gd name="connsiteX63" fmla="*/ 147 w 10000"/>
              <a:gd name="connsiteY63" fmla="*/ 5303 h 10000"/>
              <a:gd name="connsiteX64" fmla="*/ 42 w 10000"/>
              <a:gd name="connsiteY64" fmla="*/ 5364 h 10000"/>
              <a:gd name="connsiteX65" fmla="*/ 147 w 10000"/>
              <a:gd name="connsiteY65" fmla="*/ 5515 h 10000"/>
              <a:gd name="connsiteX66" fmla="*/ 316 w 10000"/>
              <a:gd name="connsiteY66" fmla="*/ 5606 h 10000"/>
              <a:gd name="connsiteX67" fmla="*/ 463 w 10000"/>
              <a:gd name="connsiteY67" fmla="*/ 5909 h 10000"/>
              <a:gd name="connsiteX68" fmla="*/ 674 w 10000"/>
              <a:gd name="connsiteY68" fmla="*/ 5909 h 10000"/>
              <a:gd name="connsiteX69" fmla="*/ 989 w 10000"/>
              <a:gd name="connsiteY69" fmla="*/ 5909 h 10000"/>
              <a:gd name="connsiteX70" fmla="*/ 1032 w 10000"/>
              <a:gd name="connsiteY70" fmla="*/ 6030 h 10000"/>
              <a:gd name="connsiteX71" fmla="*/ 821 w 10000"/>
              <a:gd name="connsiteY71" fmla="*/ 6485 h 10000"/>
              <a:gd name="connsiteX72" fmla="*/ 884 w 10000"/>
              <a:gd name="connsiteY72" fmla="*/ 6727 h 10000"/>
              <a:gd name="connsiteX73" fmla="*/ 779 w 10000"/>
              <a:gd name="connsiteY73" fmla="*/ 6939 h 10000"/>
              <a:gd name="connsiteX74" fmla="*/ 884 w 10000"/>
              <a:gd name="connsiteY74" fmla="*/ 7242 h 10000"/>
              <a:gd name="connsiteX75" fmla="*/ 1137 w 10000"/>
              <a:gd name="connsiteY75" fmla="*/ 7394 h 10000"/>
              <a:gd name="connsiteX76" fmla="*/ 1095 w 10000"/>
              <a:gd name="connsiteY76" fmla="*/ 7455 h 10000"/>
              <a:gd name="connsiteX77" fmla="*/ 1200 w 10000"/>
              <a:gd name="connsiteY77" fmla="*/ 7455 h 10000"/>
              <a:gd name="connsiteX78" fmla="*/ 1558 w 10000"/>
              <a:gd name="connsiteY78" fmla="*/ 7697 h 10000"/>
              <a:gd name="connsiteX79" fmla="*/ 1874 w 10000"/>
              <a:gd name="connsiteY79" fmla="*/ 7909 h 10000"/>
              <a:gd name="connsiteX80" fmla="*/ 2189 w 10000"/>
              <a:gd name="connsiteY80" fmla="*/ 8000 h 10000"/>
              <a:gd name="connsiteX81" fmla="*/ 2295 w 10000"/>
              <a:gd name="connsiteY81" fmla="*/ 8121 h 10000"/>
              <a:gd name="connsiteX82" fmla="*/ 2379 w 10000"/>
              <a:gd name="connsiteY82" fmla="*/ 8121 h 10000"/>
              <a:gd name="connsiteX83" fmla="*/ 2547 w 10000"/>
              <a:gd name="connsiteY83" fmla="*/ 8273 h 10000"/>
              <a:gd name="connsiteX84" fmla="*/ 2758 w 10000"/>
              <a:gd name="connsiteY84" fmla="*/ 8273 h 10000"/>
              <a:gd name="connsiteX85" fmla="*/ 2968 w 10000"/>
              <a:gd name="connsiteY85" fmla="*/ 8273 h 10000"/>
              <a:gd name="connsiteX86" fmla="*/ 3116 w 10000"/>
              <a:gd name="connsiteY86" fmla="*/ 8000 h 10000"/>
              <a:gd name="connsiteX87" fmla="*/ 3326 w 10000"/>
              <a:gd name="connsiteY87" fmla="*/ 7758 h 10000"/>
              <a:gd name="connsiteX88" fmla="*/ 3579 w 10000"/>
              <a:gd name="connsiteY88" fmla="*/ 7758 h 10000"/>
              <a:gd name="connsiteX89" fmla="*/ 3789 w 10000"/>
              <a:gd name="connsiteY89" fmla="*/ 8000 h 10000"/>
              <a:gd name="connsiteX90" fmla="*/ 3895 w 10000"/>
              <a:gd name="connsiteY90" fmla="*/ 8000 h 10000"/>
              <a:gd name="connsiteX91" fmla="*/ 4000 w 10000"/>
              <a:gd name="connsiteY91" fmla="*/ 8061 h 10000"/>
              <a:gd name="connsiteX92" fmla="*/ 4063 w 10000"/>
              <a:gd name="connsiteY92" fmla="*/ 8424 h 10000"/>
              <a:gd name="connsiteX93" fmla="*/ 3958 w 10000"/>
              <a:gd name="connsiteY93" fmla="*/ 8879 h 10000"/>
              <a:gd name="connsiteX94" fmla="*/ 3958 w 10000"/>
              <a:gd name="connsiteY94" fmla="*/ 9030 h 10000"/>
              <a:gd name="connsiteX95" fmla="*/ 4105 w 10000"/>
              <a:gd name="connsiteY95" fmla="*/ 9091 h 10000"/>
              <a:gd name="connsiteX96" fmla="*/ 4211 w 10000"/>
              <a:gd name="connsiteY96" fmla="*/ 9333 h 10000"/>
              <a:gd name="connsiteX97" fmla="*/ 4211 w 10000"/>
              <a:gd name="connsiteY97" fmla="*/ 9485 h 10000"/>
              <a:gd name="connsiteX98" fmla="*/ 4463 w 10000"/>
              <a:gd name="connsiteY98" fmla="*/ 9636 h 10000"/>
              <a:gd name="connsiteX99" fmla="*/ 4421 w 10000"/>
              <a:gd name="connsiteY99" fmla="*/ 9697 h 10000"/>
              <a:gd name="connsiteX100" fmla="*/ 4674 w 10000"/>
              <a:gd name="connsiteY100" fmla="*/ 9636 h 10000"/>
              <a:gd name="connsiteX101" fmla="*/ 4737 w 10000"/>
              <a:gd name="connsiteY101" fmla="*/ 9333 h 10000"/>
              <a:gd name="connsiteX102" fmla="*/ 5263 w 10000"/>
              <a:gd name="connsiteY102" fmla="*/ 9333 h 10000"/>
              <a:gd name="connsiteX103" fmla="*/ 5453 w 10000"/>
              <a:gd name="connsiteY103" fmla="*/ 9545 h 10000"/>
              <a:gd name="connsiteX104" fmla="*/ 5516 w 10000"/>
              <a:gd name="connsiteY104" fmla="*/ 9788 h 10000"/>
              <a:gd name="connsiteX105" fmla="*/ 5621 w 10000"/>
              <a:gd name="connsiteY105" fmla="*/ 9697 h 10000"/>
              <a:gd name="connsiteX106" fmla="*/ 5979 w 10000"/>
              <a:gd name="connsiteY106" fmla="*/ 10000 h 10000"/>
              <a:gd name="connsiteX107" fmla="*/ 5979 w 10000"/>
              <a:gd name="connsiteY107" fmla="*/ 9788 h 10000"/>
              <a:gd name="connsiteX108" fmla="*/ 6400 w 10000"/>
              <a:gd name="connsiteY108" fmla="*/ 9545 h 10000"/>
              <a:gd name="connsiteX109" fmla="*/ 6442 w 10000"/>
              <a:gd name="connsiteY109" fmla="*/ 9485 h 10000"/>
              <a:gd name="connsiteX110" fmla="*/ 6547 w 10000"/>
              <a:gd name="connsiteY110" fmla="*/ 9394 h 10000"/>
              <a:gd name="connsiteX111" fmla="*/ 6653 w 10000"/>
              <a:gd name="connsiteY111" fmla="*/ 9485 h 10000"/>
              <a:gd name="connsiteX112" fmla="*/ 6863 w 10000"/>
              <a:gd name="connsiteY112" fmla="*/ 9333 h 10000"/>
              <a:gd name="connsiteX113" fmla="*/ 7137 w 10000"/>
              <a:gd name="connsiteY113" fmla="*/ 9091 h 10000"/>
              <a:gd name="connsiteX114" fmla="*/ 7389 w 10000"/>
              <a:gd name="connsiteY114" fmla="*/ 8818 h 10000"/>
              <a:gd name="connsiteX115" fmla="*/ 7495 w 10000"/>
              <a:gd name="connsiteY115" fmla="*/ 8515 h 10000"/>
              <a:gd name="connsiteX116" fmla="*/ 7642 w 10000"/>
              <a:gd name="connsiteY116" fmla="*/ 8212 h 10000"/>
              <a:gd name="connsiteX117" fmla="*/ 7811 w 10000"/>
              <a:gd name="connsiteY117" fmla="*/ 7758 h 10000"/>
              <a:gd name="connsiteX118" fmla="*/ 7811 w 10000"/>
              <a:gd name="connsiteY118" fmla="*/ 7545 h 10000"/>
              <a:gd name="connsiteX119" fmla="*/ 7747 w 10000"/>
              <a:gd name="connsiteY119" fmla="*/ 7394 h 10000"/>
              <a:gd name="connsiteX120" fmla="*/ 7811 w 10000"/>
              <a:gd name="connsiteY120" fmla="*/ 7152 h 10000"/>
              <a:gd name="connsiteX121" fmla="*/ 7747 w 10000"/>
              <a:gd name="connsiteY121" fmla="*/ 6879 h 10000"/>
              <a:gd name="connsiteX122" fmla="*/ 7495 w 10000"/>
              <a:gd name="connsiteY122" fmla="*/ 6121 h 10000"/>
              <a:gd name="connsiteX123" fmla="*/ 7537 w 10000"/>
              <a:gd name="connsiteY123" fmla="*/ 6030 h 10000"/>
              <a:gd name="connsiteX124" fmla="*/ 7747 w 10000"/>
              <a:gd name="connsiteY124" fmla="*/ 5667 h 10000"/>
              <a:gd name="connsiteX125" fmla="*/ 7916 w 10000"/>
              <a:gd name="connsiteY125" fmla="*/ 5606 h 10000"/>
              <a:gd name="connsiteX126" fmla="*/ 7937 w 10000"/>
              <a:gd name="connsiteY126" fmla="*/ 5576 h 10000"/>
              <a:gd name="connsiteX127" fmla="*/ 7937 w 10000"/>
              <a:gd name="connsiteY127" fmla="*/ 5515 h 10000"/>
              <a:gd name="connsiteX128" fmla="*/ 7916 w 10000"/>
              <a:gd name="connsiteY128" fmla="*/ 5455 h 10000"/>
              <a:gd name="connsiteX129" fmla="*/ 7642 w 10000"/>
              <a:gd name="connsiteY129" fmla="*/ 5364 h 10000"/>
              <a:gd name="connsiteX130" fmla="*/ 7495 w 10000"/>
              <a:gd name="connsiteY130" fmla="*/ 5455 h 10000"/>
              <a:gd name="connsiteX131" fmla="*/ 7389 w 10000"/>
              <a:gd name="connsiteY131" fmla="*/ 5364 h 10000"/>
              <a:gd name="connsiteX132" fmla="*/ 7284 w 10000"/>
              <a:gd name="connsiteY132" fmla="*/ 5152 h 10000"/>
              <a:gd name="connsiteX133" fmla="*/ 7179 w 10000"/>
              <a:gd name="connsiteY133" fmla="*/ 5000 h 10000"/>
              <a:gd name="connsiteX134" fmla="*/ 7432 w 10000"/>
              <a:gd name="connsiteY134" fmla="*/ 4848 h 10000"/>
              <a:gd name="connsiteX135" fmla="*/ 7600 w 10000"/>
              <a:gd name="connsiteY135" fmla="*/ 4636 h 10000"/>
              <a:gd name="connsiteX136" fmla="*/ 7853 w 10000"/>
              <a:gd name="connsiteY136" fmla="*/ 4394 h 10000"/>
              <a:gd name="connsiteX137" fmla="*/ 7958 w 10000"/>
              <a:gd name="connsiteY137" fmla="*/ 4394 h 10000"/>
              <a:gd name="connsiteX138" fmla="*/ 7811 w 10000"/>
              <a:gd name="connsiteY138" fmla="*/ 4697 h 10000"/>
              <a:gd name="connsiteX139" fmla="*/ 7916 w 10000"/>
              <a:gd name="connsiteY139" fmla="*/ 4848 h 10000"/>
              <a:gd name="connsiteX140" fmla="*/ 8021 w 10000"/>
              <a:gd name="connsiteY140" fmla="*/ 4788 h 10000"/>
              <a:gd name="connsiteX141" fmla="*/ 8274 w 10000"/>
              <a:gd name="connsiteY141" fmla="*/ 4636 h 10000"/>
              <a:gd name="connsiteX142" fmla="*/ 8337 w 10000"/>
              <a:gd name="connsiteY142" fmla="*/ 4303 h 10000"/>
              <a:gd name="connsiteX143" fmla="*/ 8484 w 10000"/>
              <a:gd name="connsiteY143" fmla="*/ 4121 h 10000"/>
              <a:gd name="connsiteX144" fmla="*/ 8632 w 10000"/>
              <a:gd name="connsiteY144" fmla="*/ 4273 h 10000"/>
              <a:gd name="connsiteX145" fmla="*/ 8611 w 10000"/>
              <a:gd name="connsiteY145" fmla="*/ 3970 h 10000"/>
              <a:gd name="connsiteX146" fmla="*/ 8821 w 10000"/>
              <a:gd name="connsiteY146" fmla="*/ 3788 h 10000"/>
              <a:gd name="connsiteX147" fmla="*/ 9095 w 10000"/>
              <a:gd name="connsiteY147" fmla="*/ 3848 h 10000"/>
              <a:gd name="connsiteX148" fmla="*/ 9221 w 10000"/>
              <a:gd name="connsiteY148" fmla="*/ 3727 h 10000"/>
              <a:gd name="connsiteX149" fmla="*/ 9368 w 10000"/>
              <a:gd name="connsiteY149" fmla="*/ 3818 h 10000"/>
              <a:gd name="connsiteX150" fmla="*/ 9474 w 10000"/>
              <a:gd name="connsiteY150" fmla="*/ 3000 h 10000"/>
              <a:gd name="connsiteX151" fmla="*/ 9726 w 10000"/>
              <a:gd name="connsiteY151" fmla="*/ 2909 h 10000"/>
              <a:gd name="connsiteX152" fmla="*/ 10000 w 10000"/>
              <a:gd name="connsiteY152" fmla="*/ 1788 h 10000"/>
              <a:gd name="connsiteX153" fmla="*/ 9368 w 10000"/>
              <a:gd name="connsiteY153" fmla="*/ 1788 h 10000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7100 w 10000"/>
              <a:gd name="connsiteY23" fmla="*/ 1319 h 10000"/>
              <a:gd name="connsiteX24" fmla="*/ 6926 w 10000"/>
              <a:gd name="connsiteY24" fmla="*/ 1636 h 10000"/>
              <a:gd name="connsiteX25" fmla="*/ 6926 w 10000"/>
              <a:gd name="connsiteY25" fmla="*/ 2000 h 10000"/>
              <a:gd name="connsiteX26" fmla="*/ 7389 w 10000"/>
              <a:gd name="connsiteY26" fmla="*/ 2091 h 10000"/>
              <a:gd name="connsiteX27" fmla="*/ 7495 w 10000"/>
              <a:gd name="connsiteY27" fmla="*/ 2394 h 10000"/>
              <a:gd name="connsiteX28" fmla="*/ 7032 w 10000"/>
              <a:gd name="connsiteY28" fmla="*/ 2606 h 10000"/>
              <a:gd name="connsiteX29" fmla="*/ 6653 w 10000"/>
              <a:gd name="connsiteY29" fmla="*/ 2848 h 10000"/>
              <a:gd name="connsiteX30" fmla="*/ 6295 w 10000"/>
              <a:gd name="connsiteY30" fmla="*/ 3061 h 10000"/>
              <a:gd name="connsiteX31" fmla="*/ 6189 w 10000"/>
              <a:gd name="connsiteY31" fmla="*/ 3576 h 10000"/>
              <a:gd name="connsiteX32" fmla="*/ 5621 w 10000"/>
              <a:gd name="connsiteY32" fmla="*/ 3667 h 10000"/>
              <a:gd name="connsiteX33" fmla="*/ 5053 w 10000"/>
              <a:gd name="connsiteY33" fmla="*/ 4182 h 10000"/>
              <a:gd name="connsiteX34" fmla="*/ 4526 w 10000"/>
              <a:gd name="connsiteY34" fmla="*/ 3818 h 10000"/>
              <a:gd name="connsiteX35" fmla="*/ 3895 w 10000"/>
              <a:gd name="connsiteY35" fmla="*/ 3727 h 10000"/>
              <a:gd name="connsiteX36" fmla="*/ 3432 w 10000"/>
              <a:gd name="connsiteY36" fmla="*/ 3061 h 10000"/>
              <a:gd name="connsiteX37" fmla="*/ 2758 w 10000"/>
              <a:gd name="connsiteY37" fmla="*/ 2758 h 10000"/>
              <a:gd name="connsiteX38" fmla="*/ 2695 w 10000"/>
              <a:gd name="connsiteY38" fmla="*/ 2000 h 10000"/>
              <a:gd name="connsiteX39" fmla="*/ 2379 w 10000"/>
              <a:gd name="connsiteY39" fmla="*/ 1788 h 10000"/>
              <a:gd name="connsiteX40" fmla="*/ 2337 w 10000"/>
              <a:gd name="connsiteY40" fmla="*/ 1727 h 10000"/>
              <a:gd name="connsiteX41" fmla="*/ 2316 w 10000"/>
              <a:gd name="connsiteY41" fmla="*/ 1758 h 10000"/>
              <a:gd name="connsiteX42" fmla="*/ 2295 w 10000"/>
              <a:gd name="connsiteY42" fmla="*/ 1818 h 10000"/>
              <a:gd name="connsiteX43" fmla="*/ 2295 w 10000"/>
              <a:gd name="connsiteY43" fmla="*/ 1848 h 10000"/>
              <a:gd name="connsiteX44" fmla="*/ 2295 w 10000"/>
              <a:gd name="connsiteY44" fmla="*/ 1879 h 10000"/>
              <a:gd name="connsiteX45" fmla="*/ 2295 w 10000"/>
              <a:gd name="connsiteY45" fmla="*/ 1848 h 10000"/>
              <a:gd name="connsiteX46" fmla="*/ 2295 w 10000"/>
              <a:gd name="connsiteY46" fmla="*/ 1818 h 10000"/>
              <a:gd name="connsiteX47" fmla="*/ 2337 w 10000"/>
              <a:gd name="connsiteY47" fmla="*/ 1727 h 10000"/>
              <a:gd name="connsiteX48" fmla="*/ 2295 w 10000"/>
              <a:gd name="connsiteY48" fmla="*/ 1636 h 10000"/>
              <a:gd name="connsiteX49" fmla="*/ 2189 w 10000"/>
              <a:gd name="connsiteY49" fmla="*/ 1727 h 10000"/>
              <a:gd name="connsiteX50" fmla="*/ 2189 w 10000"/>
              <a:gd name="connsiteY50" fmla="*/ 1879 h 10000"/>
              <a:gd name="connsiteX51" fmla="*/ 2189 w 10000"/>
              <a:gd name="connsiteY51" fmla="*/ 1727 h 10000"/>
              <a:gd name="connsiteX52" fmla="*/ 2021 w 10000"/>
              <a:gd name="connsiteY52" fmla="*/ 1788 h 10000"/>
              <a:gd name="connsiteX53" fmla="*/ 1916 w 10000"/>
              <a:gd name="connsiteY53" fmla="*/ 2242 h 10000"/>
              <a:gd name="connsiteX54" fmla="*/ 1495 w 10000"/>
              <a:gd name="connsiteY54" fmla="*/ 2152 h 10000"/>
              <a:gd name="connsiteX55" fmla="*/ 1389 w 10000"/>
              <a:gd name="connsiteY55" fmla="*/ 2909 h 10000"/>
              <a:gd name="connsiteX56" fmla="*/ 1032 w 10000"/>
              <a:gd name="connsiteY56" fmla="*/ 3000 h 10000"/>
              <a:gd name="connsiteX57" fmla="*/ 926 w 10000"/>
              <a:gd name="connsiteY57" fmla="*/ 3879 h 10000"/>
              <a:gd name="connsiteX58" fmla="*/ 716 w 10000"/>
              <a:gd name="connsiteY58" fmla="*/ 4182 h 10000"/>
              <a:gd name="connsiteX59" fmla="*/ 463 w 10000"/>
              <a:gd name="connsiteY59" fmla="*/ 4485 h 10000"/>
              <a:gd name="connsiteX60" fmla="*/ 42 w 10000"/>
              <a:gd name="connsiteY60" fmla="*/ 4636 h 10000"/>
              <a:gd name="connsiteX61" fmla="*/ 0 w 10000"/>
              <a:gd name="connsiteY61" fmla="*/ 4939 h 10000"/>
              <a:gd name="connsiteX62" fmla="*/ 105 w 10000"/>
              <a:gd name="connsiteY62" fmla="*/ 5061 h 10000"/>
              <a:gd name="connsiteX63" fmla="*/ 147 w 10000"/>
              <a:gd name="connsiteY63" fmla="*/ 5303 h 10000"/>
              <a:gd name="connsiteX64" fmla="*/ 42 w 10000"/>
              <a:gd name="connsiteY64" fmla="*/ 5364 h 10000"/>
              <a:gd name="connsiteX65" fmla="*/ 147 w 10000"/>
              <a:gd name="connsiteY65" fmla="*/ 5515 h 10000"/>
              <a:gd name="connsiteX66" fmla="*/ 316 w 10000"/>
              <a:gd name="connsiteY66" fmla="*/ 5606 h 10000"/>
              <a:gd name="connsiteX67" fmla="*/ 463 w 10000"/>
              <a:gd name="connsiteY67" fmla="*/ 5909 h 10000"/>
              <a:gd name="connsiteX68" fmla="*/ 674 w 10000"/>
              <a:gd name="connsiteY68" fmla="*/ 5909 h 10000"/>
              <a:gd name="connsiteX69" fmla="*/ 989 w 10000"/>
              <a:gd name="connsiteY69" fmla="*/ 5909 h 10000"/>
              <a:gd name="connsiteX70" fmla="*/ 1032 w 10000"/>
              <a:gd name="connsiteY70" fmla="*/ 6030 h 10000"/>
              <a:gd name="connsiteX71" fmla="*/ 821 w 10000"/>
              <a:gd name="connsiteY71" fmla="*/ 6485 h 10000"/>
              <a:gd name="connsiteX72" fmla="*/ 884 w 10000"/>
              <a:gd name="connsiteY72" fmla="*/ 6727 h 10000"/>
              <a:gd name="connsiteX73" fmla="*/ 779 w 10000"/>
              <a:gd name="connsiteY73" fmla="*/ 6939 h 10000"/>
              <a:gd name="connsiteX74" fmla="*/ 884 w 10000"/>
              <a:gd name="connsiteY74" fmla="*/ 7242 h 10000"/>
              <a:gd name="connsiteX75" fmla="*/ 1137 w 10000"/>
              <a:gd name="connsiteY75" fmla="*/ 7394 h 10000"/>
              <a:gd name="connsiteX76" fmla="*/ 1095 w 10000"/>
              <a:gd name="connsiteY76" fmla="*/ 7455 h 10000"/>
              <a:gd name="connsiteX77" fmla="*/ 1200 w 10000"/>
              <a:gd name="connsiteY77" fmla="*/ 7455 h 10000"/>
              <a:gd name="connsiteX78" fmla="*/ 1558 w 10000"/>
              <a:gd name="connsiteY78" fmla="*/ 7697 h 10000"/>
              <a:gd name="connsiteX79" fmla="*/ 1874 w 10000"/>
              <a:gd name="connsiteY79" fmla="*/ 7909 h 10000"/>
              <a:gd name="connsiteX80" fmla="*/ 2189 w 10000"/>
              <a:gd name="connsiteY80" fmla="*/ 8000 h 10000"/>
              <a:gd name="connsiteX81" fmla="*/ 2295 w 10000"/>
              <a:gd name="connsiteY81" fmla="*/ 8121 h 10000"/>
              <a:gd name="connsiteX82" fmla="*/ 2379 w 10000"/>
              <a:gd name="connsiteY82" fmla="*/ 8121 h 10000"/>
              <a:gd name="connsiteX83" fmla="*/ 2547 w 10000"/>
              <a:gd name="connsiteY83" fmla="*/ 8273 h 10000"/>
              <a:gd name="connsiteX84" fmla="*/ 2758 w 10000"/>
              <a:gd name="connsiteY84" fmla="*/ 8273 h 10000"/>
              <a:gd name="connsiteX85" fmla="*/ 2968 w 10000"/>
              <a:gd name="connsiteY85" fmla="*/ 8273 h 10000"/>
              <a:gd name="connsiteX86" fmla="*/ 3116 w 10000"/>
              <a:gd name="connsiteY86" fmla="*/ 8000 h 10000"/>
              <a:gd name="connsiteX87" fmla="*/ 3326 w 10000"/>
              <a:gd name="connsiteY87" fmla="*/ 7758 h 10000"/>
              <a:gd name="connsiteX88" fmla="*/ 3579 w 10000"/>
              <a:gd name="connsiteY88" fmla="*/ 7758 h 10000"/>
              <a:gd name="connsiteX89" fmla="*/ 3789 w 10000"/>
              <a:gd name="connsiteY89" fmla="*/ 8000 h 10000"/>
              <a:gd name="connsiteX90" fmla="*/ 3895 w 10000"/>
              <a:gd name="connsiteY90" fmla="*/ 8000 h 10000"/>
              <a:gd name="connsiteX91" fmla="*/ 4000 w 10000"/>
              <a:gd name="connsiteY91" fmla="*/ 8061 h 10000"/>
              <a:gd name="connsiteX92" fmla="*/ 4063 w 10000"/>
              <a:gd name="connsiteY92" fmla="*/ 8424 h 10000"/>
              <a:gd name="connsiteX93" fmla="*/ 3958 w 10000"/>
              <a:gd name="connsiteY93" fmla="*/ 8879 h 10000"/>
              <a:gd name="connsiteX94" fmla="*/ 3958 w 10000"/>
              <a:gd name="connsiteY94" fmla="*/ 9030 h 10000"/>
              <a:gd name="connsiteX95" fmla="*/ 4105 w 10000"/>
              <a:gd name="connsiteY95" fmla="*/ 9091 h 10000"/>
              <a:gd name="connsiteX96" fmla="*/ 4211 w 10000"/>
              <a:gd name="connsiteY96" fmla="*/ 9333 h 10000"/>
              <a:gd name="connsiteX97" fmla="*/ 4211 w 10000"/>
              <a:gd name="connsiteY97" fmla="*/ 9485 h 10000"/>
              <a:gd name="connsiteX98" fmla="*/ 4463 w 10000"/>
              <a:gd name="connsiteY98" fmla="*/ 9636 h 10000"/>
              <a:gd name="connsiteX99" fmla="*/ 4421 w 10000"/>
              <a:gd name="connsiteY99" fmla="*/ 9697 h 10000"/>
              <a:gd name="connsiteX100" fmla="*/ 4674 w 10000"/>
              <a:gd name="connsiteY100" fmla="*/ 9636 h 10000"/>
              <a:gd name="connsiteX101" fmla="*/ 4737 w 10000"/>
              <a:gd name="connsiteY101" fmla="*/ 9333 h 10000"/>
              <a:gd name="connsiteX102" fmla="*/ 5263 w 10000"/>
              <a:gd name="connsiteY102" fmla="*/ 9333 h 10000"/>
              <a:gd name="connsiteX103" fmla="*/ 5453 w 10000"/>
              <a:gd name="connsiteY103" fmla="*/ 9545 h 10000"/>
              <a:gd name="connsiteX104" fmla="*/ 5516 w 10000"/>
              <a:gd name="connsiteY104" fmla="*/ 9788 h 10000"/>
              <a:gd name="connsiteX105" fmla="*/ 5621 w 10000"/>
              <a:gd name="connsiteY105" fmla="*/ 9697 h 10000"/>
              <a:gd name="connsiteX106" fmla="*/ 5979 w 10000"/>
              <a:gd name="connsiteY106" fmla="*/ 10000 h 10000"/>
              <a:gd name="connsiteX107" fmla="*/ 5979 w 10000"/>
              <a:gd name="connsiteY107" fmla="*/ 9788 h 10000"/>
              <a:gd name="connsiteX108" fmla="*/ 6400 w 10000"/>
              <a:gd name="connsiteY108" fmla="*/ 9545 h 10000"/>
              <a:gd name="connsiteX109" fmla="*/ 6442 w 10000"/>
              <a:gd name="connsiteY109" fmla="*/ 9485 h 10000"/>
              <a:gd name="connsiteX110" fmla="*/ 6547 w 10000"/>
              <a:gd name="connsiteY110" fmla="*/ 9394 h 10000"/>
              <a:gd name="connsiteX111" fmla="*/ 6653 w 10000"/>
              <a:gd name="connsiteY111" fmla="*/ 9485 h 10000"/>
              <a:gd name="connsiteX112" fmla="*/ 6863 w 10000"/>
              <a:gd name="connsiteY112" fmla="*/ 9333 h 10000"/>
              <a:gd name="connsiteX113" fmla="*/ 7137 w 10000"/>
              <a:gd name="connsiteY113" fmla="*/ 9091 h 10000"/>
              <a:gd name="connsiteX114" fmla="*/ 7389 w 10000"/>
              <a:gd name="connsiteY114" fmla="*/ 8818 h 10000"/>
              <a:gd name="connsiteX115" fmla="*/ 7495 w 10000"/>
              <a:gd name="connsiteY115" fmla="*/ 8515 h 10000"/>
              <a:gd name="connsiteX116" fmla="*/ 7642 w 10000"/>
              <a:gd name="connsiteY116" fmla="*/ 8212 h 10000"/>
              <a:gd name="connsiteX117" fmla="*/ 7811 w 10000"/>
              <a:gd name="connsiteY117" fmla="*/ 7758 h 10000"/>
              <a:gd name="connsiteX118" fmla="*/ 7811 w 10000"/>
              <a:gd name="connsiteY118" fmla="*/ 7545 h 10000"/>
              <a:gd name="connsiteX119" fmla="*/ 7747 w 10000"/>
              <a:gd name="connsiteY119" fmla="*/ 7394 h 10000"/>
              <a:gd name="connsiteX120" fmla="*/ 7811 w 10000"/>
              <a:gd name="connsiteY120" fmla="*/ 7152 h 10000"/>
              <a:gd name="connsiteX121" fmla="*/ 7747 w 10000"/>
              <a:gd name="connsiteY121" fmla="*/ 6879 h 10000"/>
              <a:gd name="connsiteX122" fmla="*/ 7495 w 10000"/>
              <a:gd name="connsiteY122" fmla="*/ 6121 h 10000"/>
              <a:gd name="connsiteX123" fmla="*/ 7537 w 10000"/>
              <a:gd name="connsiteY123" fmla="*/ 6030 h 10000"/>
              <a:gd name="connsiteX124" fmla="*/ 7747 w 10000"/>
              <a:gd name="connsiteY124" fmla="*/ 5667 h 10000"/>
              <a:gd name="connsiteX125" fmla="*/ 7916 w 10000"/>
              <a:gd name="connsiteY125" fmla="*/ 5606 h 10000"/>
              <a:gd name="connsiteX126" fmla="*/ 7937 w 10000"/>
              <a:gd name="connsiteY126" fmla="*/ 5576 h 10000"/>
              <a:gd name="connsiteX127" fmla="*/ 7937 w 10000"/>
              <a:gd name="connsiteY127" fmla="*/ 5515 h 10000"/>
              <a:gd name="connsiteX128" fmla="*/ 7916 w 10000"/>
              <a:gd name="connsiteY128" fmla="*/ 5455 h 10000"/>
              <a:gd name="connsiteX129" fmla="*/ 7642 w 10000"/>
              <a:gd name="connsiteY129" fmla="*/ 5364 h 10000"/>
              <a:gd name="connsiteX130" fmla="*/ 7495 w 10000"/>
              <a:gd name="connsiteY130" fmla="*/ 5455 h 10000"/>
              <a:gd name="connsiteX131" fmla="*/ 7389 w 10000"/>
              <a:gd name="connsiteY131" fmla="*/ 5364 h 10000"/>
              <a:gd name="connsiteX132" fmla="*/ 7284 w 10000"/>
              <a:gd name="connsiteY132" fmla="*/ 5152 h 10000"/>
              <a:gd name="connsiteX133" fmla="*/ 7179 w 10000"/>
              <a:gd name="connsiteY133" fmla="*/ 5000 h 10000"/>
              <a:gd name="connsiteX134" fmla="*/ 7432 w 10000"/>
              <a:gd name="connsiteY134" fmla="*/ 4848 h 10000"/>
              <a:gd name="connsiteX135" fmla="*/ 7600 w 10000"/>
              <a:gd name="connsiteY135" fmla="*/ 4636 h 10000"/>
              <a:gd name="connsiteX136" fmla="*/ 7853 w 10000"/>
              <a:gd name="connsiteY136" fmla="*/ 4394 h 10000"/>
              <a:gd name="connsiteX137" fmla="*/ 7958 w 10000"/>
              <a:gd name="connsiteY137" fmla="*/ 4394 h 10000"/>
              <a:gd name="connsiteX138" fmla="*/ 7811 w 10000"/>
              <a:gd name="connsiteY138" fmla="*/ 4697 h 10000"/>
              <a:gd name="connsiteX139" fmla="*/ 7916 w 10000"/>
              <a:gd name="connsiteY139" fmla="*/ 4848 h 10000"/>
              <a:gd name="connsiteX140" fmla="*/ 8021 w 10000"/>
              <a:gd name="connsiteY140" fmla="*/ 4788 h 10000"/>
              <a:gd name="connsiteX141" fmla="*/ 8274 w 10000"/>
              <a:gd name="connsiteY141" fmla="*/ 4636 h 10000"/>
              <a:gd name="connsiteX142" fmla="*/ 8337 w 10000"/>
              <a:gd name="connsiteY142" fmla="*/ 4303 h 10000"/>
              <a:gd name="connsiteX143" fmla="*/ 8484 w 10000"/>
              <a:gd name="connsiteY143" fmla="*/ 4121 h 10000"/>
              <a:gd name="connsiteX144" fmla="*/ 8632 w 10000"/>
              <a:gd name="connsiteY144" fmla="*/ 4273 h 10000"/>
              <a:gd name="connsiteX145" fmla="*/ 8611 w 10000"/>
              <a:gd name="connsiteY145" fmla="*/ 3970 h 10000"/>
              <a:gd name="connsiteX146" fmla="*/ 8821 w 10000"/>
              <a:gd name="connsiteY146" fmla="*/ 3788 h 10000"/>
              <a:gd name="connsiteX147" fmla="*/ 9095 w 10000"/>
              <a:gd name="connsiteY147" fmla="*/ 3848 h 10000"/>
              <a:gd name="connsiteX148" fmla="*/ 9221 w 10000"/>
              <a:gd name="connsiteY148" fmla="*/ 3727 h 10000"/>
              <a:gd name="connsiteX149" fmla="*/ 9368 w 10000"/>
              <a:gd name="connsiteY149" fmla="*/ 3818 h 10000"/>
              <a:gd name="connsiteX150" fmla="*/ 9474 w 10000"/>
              <a:gd name="connsiteY150" fmla="*/ 3000 h 10000"/>
              <a:gd name="connsiteX151" fmla="*/ 9726 w 10000"/>
              <a:gd name="connsiteY151" fmla="*/ 2909 h 10000"/>
              <a:gd name="connsiteX152" fmla="*/ 10000 w 10000"/>
              <a:gd name="connsiteY152" fmla="*/ 1788 h 10000"/>
              <a:gd name="connsiteX153" fmla="*/ 9368 w 10000"/>
              <a:gd name="connsiteY153" fmla="*/ 1788 h 10000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6926 w 10000"/>
              <a:gd name="connsiteY23" fmla="*/ 1636 h 10000"/>
              <a:gd name="connsiteX24" fmla="*/ 6926 w 10000"/>
              <a:gd name="connsiteY24" fmla="*/ 2000 h 10000"/>
              <a:gd name="connsiteX25" fmla="*/ 7389 w 10000"/>
              <a:gd name="connsiteY25" fmla="*/ 2091 h 10000"/>
              <a:gd name="connsiteX26" fmla="*/ 7495 w 10000"/>
              <a:gd name="connsiteY26" fmla="*/ 2394 h 10000"/>
              <a:gd name="connsiteX27" fmla="*/ 7032 w 10000"/>
              <a:gd name="connsiteY27" fmla="*/ 2606 h 10000"/>
              <a:gd name="connsiteX28" fmla="*/ 6653 w 10000"/>
              <a:gd name="connsiteY28" fmla="*/ 2848 h 10000"/>
              <a:gd name="connsiteX29" fmla="*/ 6295 w 10000"/>
              <a:gd name="connsiteY29" fmla="*/ 3061 h 10000"/>
              <a:gd name="connsiteX30" fmla="*/ 6189 w 10000"/>
              <a:gd name="connsiteY30" fmla="*/ 3576 h 10000"/>
              <a:gd name="connsiteX31" fmla="*/ 5621 w 10000"/>
              <a:gd name="connsiteY31" fmla="*/ 3667 h 10000"/>
              <a:gd name="connsiteX32" fmla="*/ 5053 w 10000"/>
              <a:gd name="connsiteY32" fmla="*/ 4182 h 10000"/>
              <a:gd name="connsiteX33" fmla="*/ 4526 w 10000"/>
              <a:gd name="connsiteY33" fmla="*/ 3818 h 10000"/>
              <a:gd name="connsiteX34" fmla="*/ 3895 w 10000"/>
              <a:gd name="connsiteY34" fmla="*/ 3727 h 10000"/>
              <a:gd name="connsiteX35" fmla="*/ 3432 w 10000"/>
              <a:gd name="connsiteY35" fmla="*/ 3061 h 10000"/>
              <a:gd name="connsiteX36" fmla="*/ 2758 w 10000"/>
              <a:gd name="connsiteY36" fmla="*/ 2758 h 10000"/>
              <a:gd name="connsiteX37" fmla="*/ 2695 w 10000"/>
              <a:gd name="connsiteY37" fmla="*/ 2000 h 10000"/>
              <a:gd name="connsiteX38" fmla="*/ 2379 w 10000"/>
              <a:gd name="connsiteY38" fmla="*/ 1788 h 10000"/>
              <a:gd name="connsiteX39" fmla="*/ 2337 w 10000"/>
              <a:gd name="connsiteY39" fmla="*/ 1727 h 10000"/>
              <a:gd name="connsiteX40" fmla="*/ 2316 w 10000"/>
              <a:gd name="connsiteY40" fmla="*/ 1758 h 10000"/>
              <a:gd name="connsiteX41" fmla="*/ 2295 w 10000"/>
              <a:gd name="connsiteY41" fmla="*/ 1818 h 10000"/>
              <a:gd name="connsiteX42" fmla="*/ 2295 w 10000"/>
              <a:gd name="connsiteY42" fmla="*/ 1848 h 10000"/>
              <a:gd name="connsiteX43" fmla="*/ 2295 w 10000"/>
              <a:gd name="connsiteY43" fmla="*/ 1879 h 10000"/>
              <a:gd name="connsiteX44" fmla="*/ 2295 w 10000"/>
              <a:gd name="connsiteY44" fmla="*/ 1848 h 10000"/>
              <a:gd name="connsiteX45" fmla="*/ 2295 w 10000"/>
              <a:gd name="connsiteY45" fmla="*/ 1818 h 10000"/>
              <a:gd name="connsiteX46" fmla="*/ 2337 w 10000"/>
              <a:gd name="connsiteY46" fmla="*/ 1727 h 10000"/>
              <a:gd name="connsiteX47" fmla="*/ 2295 w 10000"/>
              <a:gd name="connsiteY47" fmla="*/ 1636 h 10000"/>
              <a:gd name="connsiteX48" fmla="*/ 2189 w 10000"/>
              <a:gd name="connsiteY48" fmla="*/ 1727 h 10000"/>
              <a:gd name="connsiteX49" fmla="*/ 2189 w 10000"/>
              <a:gd name="connsiteY49" fmla="*/ 1879 h 10000"/>
              <a:gd name="connsiteX50" fmla="*/ 2189 w 10000"/>
              <a:gd name="connsiteY50" fmla="*/ 1727 h 10000"/>
              <a:gd name="connsiteX51" fmla="*/ 2021 w 10000"/>
              <a:gd name="connsiteY51" fmla="*/ 1788 h 10000"/>
              <a:gd name="connsiteX52" fmla="*/ 1916 w 10000"/>
              <a:gd name="connsiteY52" fmla="*/ 2242 h 10000"/>
              <a:gd name="connsiteX53" fmla="*/ 1495 w 10000"/>
              <a:gd name="connsiteY53" fmla="*/ 2152 h 10000"/>
              <a:gd name="connsiteX54" fmla="*/ 1389 w 10000"/>
              <a:gd name="connsiteY54" fmla="*/ 2909 h 10000"/>
              <a:gd name="connsiteX55" fmla="*/ 1032 w 10000"/>
              <a:gd name="connsiteY55" fmla="*/ 3000 h 10000"/>
              <a:gd name="connsiteX56" fmla="*/ 926 w 10000"/>
              <a:gd name="connsiteY56" fmla="*/ 3879 h 10000"/>
              <a:gd name="connsiteX57" fmla="*/ 716 w 10000"/>
              <a:gd name="connsiteY57" fmla="*/ 4182 h 10000"/>
              <a:gd name="connsiteX58" fmla="*/ 463 w 10000"/>
              <a:gd name="connsiteY58" fmla="*/ 4485 h 10000"/>
              <a:gd name="connsiteX59" fmla="*/ 42 w 10000"/>
              <a:gd name="connsiteY59" fmla="*/ 4636 h 10000"/>
              <a:gd name="connsiteX60" fmla="*/ 0 w 10000"/>
              <a:gd name="connsiteY60" fmla="*/ 4939 h 10000"/>
              <a:gd name="connsiteX61" fmla="*/ 105 w 10000"/>
              <a:gd name="connsiteY61" fmla="*/ 5061 h 10000"/>
              <a:gd name="connsiteX62" fmla="*/ 147 w 10000"/>
              <a:gd name="connsiteY62" fmla="*/ 5303 h 10000"/>
              <a:gd name="connsiteX63" fmla="*/ 42 w 10000"/>
              <a:gd name="connsiteY63" fmla="*/ 5364 h 10000"/>
              <a:gd name="connsiteX64" fmla="*/ 147 w 10000"/>
              <a:gd name="connsiteY64" fmla="*/ 5515 h 10000"/>
              <a:gd name="connsiteX65" fmla="*/ 316 w 10000"/>
              <a:gd name="connsiteY65" fmla="*/ 5606 h 10000"/>
              <a:gd name="connsiteX66" fmla="*/ 463 w 10000"/>
              <a:gd name="connsiteY66" fmla="*/ 5909 h 10000"/>
              <a:gd name="connsiteX67" fmla="*/ 674 w 10000"/>
              <a:gd name="connsiteY67" fmla="*/ 5909 h 10000"/>
              <a:gd name="connsiteX68" fmla="*/ 989 w 10000"/>
              <a:gd name="connsiteY68" fmla="*/ 5909 h 10000"/>
              <a:gd name="connsiteX69" fmla="*/ 1032 w 10000"/>
              <a:gd name="connsiteY69" fmla="*/ 6030 h 10000"/>
              <a:gd name="connsiteX70" fmla="*/ 821 w 10000"/>
              <a:gd name="connsiteY70" fmla="*/ 6485 h 10000"/>
              <a:gd name="connsiteX71" fmla="*/ 884 w 10000"/>
              <a:gd name="connsiteY71" fmla="*/ 6727 h 10000"/>
              <a:gd name="connsiteX72" fmla="*/ 779 w 10000"/>
              <a:gd name="connsiteY72" fmla="*/ 6939 h 10000"/>
              <a:gd name="connsiteX73" fmla="*/ 884 w 10000"/>
              <a:gd name="connsiteY73" fmla="*/ 7242 h 10000"/>
              <a:gd name="connsiteX74" fmla="*/ 1137 w 10000"/>
              <a:gd name="connsiteY74" fmla="*/ 7394 h 10000"/>
              <a:gd name="connsiteX75" fmla="*/ 1095 w 10000"/>
              <a:gd name="connsiteY75" fmla="*/ 7455 h 10000"/>
              <a:gd name="connsiteX76" fmla="*/ 1200 w 10000"/>
              <a:gd name="connsiteY76" fmla="*/ 7455 h 10000"/>
              <a:gd name="connsiteX77" fmla="*/ 1558 w 10000"/>
              <a:gd name="connsiteY77" fmla="*/ 7697 h 10000"/>
              <a:gd name="connsiteX78" fmla="*/ 1874 w 10000"/>
              <a:gd name="connsiteY78" fmla="*/ 7909 h 10000"/>
              <a:gd name="connsiteX79" fmla="*/ 2189 w 10000"/>
              <a:gd name="connsiteY79" fmla="*/ 8000 h 10000"/>
              <a:gd name="connsiteX80" fmla="*/ 2295 w 10000"/>
              <a:gd name="connsiteY80" fmla="*/ 8121 h 10000"/>
              <a:gd name="connsiteX81" fmla="*/ 2379 w 10000"/>
              <a:gd name="connsiteY81" fmla="*/ 8121 h 10000"/>
              <a:gd name="connsiteX82" fmla="*/ 2547 w 10000"/>
              <a:gd name="connsiteY82" fmla="*/ 8273 h 10000"/>
              <a:gd name="connsiteX83" fmla="*/ 2758 w 10000"/>
              <a:gd name="connsiteY83" fmla="*/ 8273 h 10000"/>
              <a:gd name="connsiteX84" fmla="*/ 2968 w 10000"/>
              <a:gd name="connsiteY84" fmla="*/ 8273 h 10000"/>
              <a:gd name="connsiteX85" fmla="*/ 3116 w 10000"/>
              <a:gd name="connsiteY85" fmla="*/ 8000 h 10000"/>
              <a:gd name="connsiteX86" fmla="*/ 3326 w 10000"/>
              <a:gd name="connsiteY86" fmla="*/ 7758 h 10000"/>
              <a:gd name="connsiteX87" fmla="*/ 3579 w 10000"/>
              <a:gd name="connsiteY87" fmla="*/ 7758 h 10000"/>
              <a:gd name="connsiteX88" fmla="*/ 3789 w 10000"/>
              <a:gd name="connsiteY88" fmla="*/ 8000 h 10000"/>
              <a:gd name="connsiteX89" fmla="*/ 3895 w 10000"/>
              <a:gd name="connsiteY89" fmla="*/ 8000 h 10000"/>
              <a:gd name="connsiteX90" fmla="*/ 4000 w 10000"/>
              <a:gd name="connsiteY90" fmla="*/ 8061 h 10000"/>
              <a:gd name="connsiteX91" fmla="*/ 4063 w 10000"/>
              <a:gd name="connsiteY91" fmla="*/ 8424 h 10000"/>
              <a:gd name="connsiteX92" fmla="*/ 3958 w 10000"/>
              <a:gd name="connsiteY92" fmla="*/ 8879 h 10000"/>
              <a:gd name="connsiteX93" fmla="*/ 3958 w 10000"/>
              <a:gd name="connsiteY93" fmla="*/ 9030 h 10000"/>
              <a:gd name="connsiteX94" fmla="*/ 4105 w 10000"/>
              <a:gd name="connsiteY94" fmla="*/ 9091 h 10000"/>
              <a:gd name="connsiteX95" fmla="*/ 4211 w 10000"/>
              <a:gd name="connsiteY95" fmla="*/ 9333 h 10000"/>
              <a:gd name="connsiteX96" fmla="*/ 4211 w 10000"/>
              <a:gd name="connsiteY96" fmla="*/ 9485 h 10000"/>
              <a:gd name="connsiteX97" fmla="*/ 4463 w 10000"/>
              <a:gd name="connsiteY97" fmla="*/ 9636 h 10000"/>
              <a:gd name="connsiteX98" fmla="*/ 4421 w 10000"/>
              <a:gd name="connsiteY98" fmla="*/ 9697 h 10000"/>
              <a:gd name="connsiteX99" fmla="*/ 4674 w 10000"/>
              <a:gd name="connsiteY99" fmla="*/ 9636 h 10000"/>
              <a:gd name="connsiteX100" fmla="*/ 4737 w 10000"/>
              <a:gd name="connsiteY100" fmla="*/ 9333 h 10000"/>
              <a:gd name="connsiteX101" fmla="*/ 5263 w 10000"/>
              <a:gd name="connsiteY101" fmla="*/ 9333 h 10000"/>
              <a:gd name="connsiteX102" fmla="*/ 5453 w 10000"/>
              <a:gd name="connsiteY102" fmla="*/ 9545 h 10000"/>
              <a:gd name="connsiteX103" fmla="*/ 5516 w 10000"/>
              <a:gd name="connsiteY103" fmla="*/ 9788 h 10000"/>
              <a:gd name="connsiteX104" fmla="*/ 5621 w 10000"/>
              <a:gd name="connsiteY104" fmla="*/ 9697 h 10000"/>
              <a:gd name="connsiteX105" fmla="*/ 5979 w 10000"/>
              <a:gd name="connsiteY105" fmla="*/ 10000 h 10000"/>
              <a:gd name="connsiteX106" fmla="*/ 5979 w 10000"/>
              <a:gd name="connsiteY106" fmla="*/ 9788 h 10000"/>
              <a:gd name="connsiteX107" fmla="*/ 6400 w 10000"/>
              <a:gd name="connsiteY107" fmla="*/ 9545 h 10000"/>
              <a:gd name="connsiteX108" fmla="*/ 6442 w 10000"/>
              <a:gd name="connsiteY108" fmla="*/ 9485 h 10000"/>
              <a:gd name="connsiteX109" fmla="*/ 6547 w 10000"/>
              <a:gd name="connsiteY109" fmla="*/ 9394 h 10000"/>
              <a:gd name="connsiteX110" fmla="*/ 6653 w 10000"/>
              <a:gd name="connsiteY110" fmla="*/ 9485 h 10000"/>
              <a:gd name="connsiteX111" fmla="*/ 6863 w 10000"/>
              <a:gd name="connsiteY111" fmla="*/ 9333 h 10000"/>
              <a:gd name="connsiteX112" fmla="*/ 7137 w 10000"/>
              <a:gd name="connsiteY112" fmla="*/ 9091 h 10000"/>
              <a:gd name="connsiteX113" fmla="*/ 7389 w 10000"/>
              <a:gd name="connsiteY113" fmla="*/ 8818 h 10000"/>
              <a:gd name="connsiteX114" fmla="*/ 7495 w 10000"/>
              <a:gd name="connsiteY114" fmla="*/ 8515 h 10000"/>
              <a:gd name="connsiteX115" fmla="*/ 7642 w 10000"/>
              <a:gd name="connsiteY115" fmla="*/ 8212 h 10000"/>
              <a:gd name="connsiteX116" fmla="*/ 7811 w 10000"/>
              <a:gd name="connsiteY116" fmla="*/ 7758 h 10000"/>
              <a:gd name="connsiteX117" fmla="*/ 7811 w 10000"/>
              <a:gd name="connsiteY117" fmla="*/ 7545 h 10000"/>
              <a:gd name="connsiteX118" fmla="*/ 7747 w 10000"/>
              <a:gd name="connsiteY118" fmla="*/ 7394 h 10000"/>
              <a:gd name="connsiteX119" fmla="*/ 7811 w 10000"/>
              <a:gd name="connsiteY119" fmla="*/ 7152 h 10000"/>
              <a:gd name="connsiteX120" fmla="*/ 7747 w 10000"/>
              <a:gd name="connsiteY120" fmla="*/ 6879 h 10000"/>
              <a:gd name="connsiteX121" fmla="*/ 7495 w 10000"/>
              <a:gd name="connsiteY121" fmla="*/ 6121 h 10000"/>
              <a:gd name="connsiteX122" fmla="*/ 7537 w 10000"/>
              <a:gd name="connsiteY122" fmla="*/ 6030 h 10000"/>
              <a:gd name="connsiteX123" fmla="*/ 7747 w 10000"/>
              <a:gd name="connsiteY123" fmla="*/ 5667 h 10000"/>
              <a:gd name="connsiteX124" fmla="*/ 7916 w 10000"/>
              <a:gd name="connsiteY124" fmla="*/ 5606 h 10000"/>
              <a:gd name="connsiteX125" fmla="*/ 7937 w 10000"/>
              <a:gd name="connsiteY125" fmla="*/ 5576 h 10000"/>
              <a:gd name="connsiteX126" fmla="*/ 7937 w 10000"/>
              <a:gd name="connsiteY126" fmla="*/ 5515 h 10000"/>
              <a:gd name="connsiteX127" fmla="*/ 7916 w 10000"/>
              <a:gd name="connsiteY127" fmla="*/ 5455 h 10000"/>
              <a:gd name="connsiteX128" fmla="*/ 7642 w 10000"/>
              <a:gd name="connsiteY128" fmla="*/ 5364 h 10000"/>
              <a:gd name="connsiteX129" fmla="*/ 7495 w 10000"/>
              <a:gd name="connsiteY129" fmla="*/ 5455 h 10000"/>
              <a:gd name="connsiteX130" fmla="*/ 7389 w 10000"/>
              <a:gd name="connsiteY130" fmla="*/ 5364 h 10000"/>
              <a:gd name="connsiteX131" fmla="*/ 7284 w 10000"/>
              <a:gd name="connsiteY131" fmla="*/ 5152 h 10000"/>
              <a:gd name="connsiteX132" fmla="*/ 7179 w 10000"/>
              <a:gd name="connsiteY132" fmla="*/ 5000 h 10000"/>
              <a:gd name="connsiteX133" fmla="*/ 7432 w 10000"/>
              <a:gd name="connsiteY133" fmla="*/ 4848 h 10000"/>
              <a:gd name="connsiteX134" fmla="*/ 7600 w 10000"/>
              <a:gd name="connsiteY134" fmla="*/ 4636 h 10000"/>
              <a:gd name="connsiteX135" fmla="*/ 7853 w 10000"/>
              <a:gd name="connsiteY135" fmla="*/ 4394 h 10000"/>
              <a:gd name="connsiteX136" fmla="*/ 7958 w 10000"/>
              <a:gd name="connsiteY136" fmla="*/ 4394 h 10000"/>
              <a:gd name="connsiteX137" fmla="*/ 7811 w 10000"/>
              <a:gd name="connsiteY137" fmla="*/ 4697 h 10000"/>
              <a:gd name="connsiteX138" fmla="*/ 7916 w 10000"/>
              <a:gd name="connsiteY138" fmla="*/ 4848 h 10000"/>
              <a:gd name="connsiteX139" fmla="*/ 8021 w 10000"/>
              <a:gd name="connsiteY139" fmla="*/ 4788 h 10000"/>
              <a:gd name="connsiteX140" fmla="*/ 8274 w 10000"/>
              <a:gd name="connsiteY140" fmla="*/ 4636 h 10000"/>
              <a:gd name="connsiteX141" fmla="*/ 8337 w 10000"/>
              <a:gd name="connsiteY141" fmla="*/ 4303 h 10000"/>
              <a:gd name="connsiteX142" fmla="*/ 8484 w 10000"/>
              <a:gd name="connsiteY142" fmla="*/ 4121 h 10000"/>
              <a:gd name="connsiteX143" fmla="*/ 8632 w 10000"/>
              <a:gd name="connsiteY143" fmla="*/ 4273 h 10000"/>
              <a:gd name="connsiteX144" fmla="*/ 8611 w 10000"/>
              <a:gd name="connsiteY144" fmla="*/ 3970 h 10000"/>
              <a:gd name="connsiteX145" fmla="*/ 8821 w 10000"/>
              <a:gd name="connsiteY145" fmla="*/ 3788 h 10000"/>
              <a:gd name="connsiteX146" fmla="*/ 9095 w 10000"/>
              <a:gd name="connsiteY146" fmla="*/ 3848 h 10000"/>
              <a:gd name="connsiteX147" fmla="*/ 9221 w 10000"/>
              <a:gd name="connsiteY147" fmla="*/ 3727 h 10000"/>
              <a:gd name="connsiteX148" fmla="*/ 9368 w 10000"/>
              <a:gd name="connsiteY148" fmla="*/ 3818 h 10000"/>
              <a:gd name="connsiteX149" fmla="*/ 9474 w 10000"/>
              <a:gd name="connsiteY149" fmla="*/ 3000 h 10000"/>
              <a:gd name="connsiteX150" fmla="*/ 9726 w 10000"/>
              <a:gd name="connsiteY150" fmla="*/ 2909 h 10000"/>
              <a:gd name="connsiteX151" fmla="*/ 10000 w 10000"/>
              <a:gd name="connsiteY151" fmla="*/ 1788 h 10000"/>
              <a:gd name="connsiteX152" fmla="*/ 9368 w 10000"/>
              <a:gd name="connsiteY152" fmla="*/ 17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0000" h="10000">
                <a:moveTo>
                  <a:pt x="9368" y="1788"/>
                </a:moveTo>
                <a:lnTo>
                  <a:pt x="9368" y="1788"/>
                </a:lnTo>
                <a:lnTo>
                  <a:pt x="9263" y="1485"/>
                </a:lnTo>
                <a:lnTo>
                  <a:pt x="8842" y="1333"/>
                </a:lnTo>
                <a:lnTo>
                  <a:pt x="8337" y="0"/>
                </a:lnTo>
                <a:lnTo>
                  <a:pt x="7853" y="0"/>
                </a:lnTo>
                <a:lnTo>
                  <a:pt x="7705" y="364"/>
                </a:lnTo>
                <a:cubicBezTo>
                  <a:pt x="7600" y="637"/>
                  <a:pt x="7494" y="909"/>
                  <a:pt x="7389" y="1182"/>
                </a:cubicBezTo>
                <a:lnTo>
                  <a:pt x="7074" y="1182"/>
                </a:lnTo>
                <a:cubicBezTo>
                  <a:pt x="7060" y="1232"/>
                  <a:pt x="7046" y="1283"/>
                  <a:pt x="7032" y="1333"/>
                </a:cubicBezTo>
                <a:lnTo>
                  <a:pt x="7032" y="1364"/>
                </a:lnTo>
                <a:lnTo>
                  <a:pt x="7053" y="1364"/>
                </a:lnTo>
                <a:lnTo>
                  <a:pt x="7074" y="1364"/>
                </a:lnTo>
                <a:lnTo>
                  <a:pt x="7074" y="1394"/>
                </a:lnTo>
                <a:lnTo>
                  <a:pt x="7095" y="1394"/>
                </a:lnTo>
                <a:lnTo>
                  <a:pt x="7116" y="1394"/>
                </a:lnTo>
                <a:lnTo>
                  <a:pt x="7116" y="1424"/>
                </a:lnTo>
                <a:lnTo>
                  <a:pt x="7137" y="1424"/>
                </a:lnTo>
                <a:lnTo>
                  <a:pt x="7116" y="1424"/>
                </a:lnTo>
                <a:lnTo>
                  <a:pt x="7116" y="1394"/>
                </a:lnTo>
                <a:lnTo>
                  <a:pt x="7095" y="1394"/>
                </a:lnTo>
                <a:lnTo>
                  <a:pt x="7074" y="1394"/>
                </a:lnTo>
                <a:lnTo>
                  <a:pt x="7074" y="1364"/>
                </a:lnTo>
                <a:cubicBezTo>
                  <a:pt x="7049" y="1404"/>
                  <a:pt x="6951" y="1530"/>
                  <a:pt x="6926" y="1636"/>
                </a:cubicBezTo>
                <a:lnTo>
                  <a:pt x="6926" y="2000"/>
                </a:lnTo>
                <a:lnTo>
                  <a:pt x="7389" y="2091"/>
                </a:lnTo>
                <a:cubicBezTo>
                  <a:pt x="7424" y="2192"/>
                  <a:pt x="7460" y="2293"/>
                  <a:pt x="7495" y="2394"/>
                </a:cubicBezTo>
                <a:lnTo>
                  <a:pt x="7032" y="2606"/>
                </a:lnTo>
                <a:lnTo>
                  <a:pt x="6653" y="2848"/>
                </a:lnTo>
                <a:lnTo>
                  <a:pt x="6295" y="3061"/>
                </a:lnTo>
                <a:cubicBezTo>
                  <a:pt x="6260" y="3233"/>
                  <a:pt x="6224" y="3404"/>
                  <a:pt x="6189" y="3576"/>
                </a:cubicBezTo>
                <a:lnTo>
                  <a:pt x="5621" y="3667"/>
                </a:lnTo>
                <a:lnTo>
                  <a:pt x="5053" y="4182"/>
                </a:lnTo>
                <a:lnTo>
                  <a:pt x="4526" y="3818"/>
                </a:lnTo>
                <a:lnTo>
                  <a:pt x="3895" y="3727"/>
                </a:lnTo>
                <a:lnTo>
                  <a:pt x="3432" y="3061"/>
                </a:lnTo>
                <a:lnTo>
                  <a:pt x="2758" y="2758"/>
                </a:lnTo>
                <a:cubicBezTo>
                  <a:pt x="2737" y="2505"/>
                  <a:pt x="2716" y="2253"/>
                  <a:pt x="2695" y="2000"/>
                </a:cubicBezTo>
                <a:lnTo>
                  <a:pt x="2379" y="1788"/>
                </a:lnTo>
                <a:cubicBezTo>
                  <a:pt x="2365" y="1768"/>
                  <a:pt x="2351" y="1747"/>
                  <a:pt x="2337" y="1727"/>
                </a:cubicBezTo>
                <a:cubicBezTo>
                  <a:pt x="2330" y="1737"/>
                  <a:pt x="2323" y="1748"/>
                  <a:pt x="2316" y="1758"/>
                </a:cubicBezTo>
                <a:lnTo>
                  <a:pt x="2295" y="1818"/>
                </a:lnTo>
                <a:lnTo>
                  <a:pt x="2295" y="1848"/>
                </a:lnTo>
                <a:lnTo>
                  <a:pt x="2295" y="1879"/>
                </a:lnTo>
                <a:lnTo>
                  <a:pt x="2295" y="1848"/>
                </a:lnTo>
                <a:lnTo>
                  <a:pt x="2295" y="1818"/>
                </a:lnTo>
                <a:cubicBezTo>
                  <a:pt x="2309" y="1788"/>
                  <a:pt x="2323" y="1757"/>
                  <a:pt x="2337" y="1727"/>
                </a:cubicBezTo>
                <a:cubicBezTo>
                  <a:pt x="2323" y="1697"/>
                  <a:pt x="2309" y="1666"/>
                  <a:pt x="2295" y="1636"/>
                </a:cubicBezTo>
                <a:lnTo>
                  <a:pt x="2189" y="1727"/>
                </a:lnTo>
                <a:lnTo>
                  <a:pt x="2189" y="1879"/>
                </a:lnTo>
                <a:lnTo>
                  <a:pt x="2189" y="1727"/>
                </a:lnTo>
                <a:lnTo>
                  <a:pt x="2021" y="1788"/>
                </a:lnTo>
                <a:lnTo>
                  <a:pt x="1916" y="2242"/>
                </a:lnTo>
                <a:lnTo>
                  <a:pt x="1495" y="2152"/>
                </a:lnTo>
                <a:cubicBezTo>
                  <a:pt x="1460" y="2404"/>
                  <a:pt x="1424" y="2657"/>
                  <a:pt x="1389" y="2909"/>
                </a:cubicBezTo>
                <a:lnTo>
                  <a:pt x="1032" y="3000"/>
                </a:lnTo>
                <a:cubicBezTo>
                  <a:pt x="997" y="3293"/>
                  <a:pt x="961" y="3586"/>
                  <a:pt x="926" y="3879"/>
                </a:cubicBezTo>
                <a:lnTo>
                  <a:pt x="716" y="4182"/>
                </a:lnTo>
                <a:lnTo>
                  <a:pt x="463" y="4485"/>
                </a:lnTo>
                <a:lnTo>
                  <a:pt x="42" y="4636"/>
                </a:lnTo>
                <a:lnTo>
                  <a:pt x="0" y="4939"/>
                </a:lnTo>
                <a:lnTo>
                  <a:pt x="105" y="5061"/>
                </a:lnTo>
                <a:cubicBezTo>
                  <a:pt x="119" y="5142"/>
                  <a:pt x="133" y="5222"/>
                  <a:pt x="147" y="5303"/>
                </a:cubicBezTo>
                <a:lnTo>
                  <a:pt x="42" y="5364"/>
                </a:lnTo>
                <a:lnTo>
                  <a:pt x="147" y="5515"/>
                </a:lnTo>
                <a:lnTo>
                  <a:pt x="316" y="5606"/>
                </a:lnTo>
                <a:lnTo>
                  <a:pt x="463" y="5909"/>
                </a:lnTo>
                <a:lnTo>
                  <a:pt x="674" y="5909"/>
                </a:lnTo>
                <a:lnTo>
                  <a:pt x="989" y="5909"/>
                </a:lnTo>
                <a:cubicBezTo>
                  <a:pt x="1003" y="5949"/>
                  <a:pt x="1018" y="5990"/>
                  <a:pt x="1032" y="6030"/>
                </a:cubicBezTo>
                <a:cubicBezTo>
                  <a:pt x="962" y="6182"/>
                  <a:pt x="891" y="6333"/>
                  <a:pt x="821" y="6485"/>
                </a:cubicBezTo>
                <a:cubicBezTo>
                  <a:pt x="842" y="6566"/>
                  <a:pt x="863" y="6646"/>
                  <a:pt x="884" y="6727"/>
                </a:cubicBezTo>
                <a:lnTo>
                  <a:pt x="779" y="6939"/>
                </a:lnTo>
                <a:lnTo>
                  <a:pt x="884" y="7242"/>
                </a:lnTo>
                <a:lnTo>
                  <a:pt x="1137" y="7394"/>
                </a:lnTo>
                <a:cubicBezTo>
                  <a:pt x="1123" y="7414"/>
                  <a:pt x="1109" y="7435"/>
                  <a:pt x="1095" y="7455"/>
                </a:cubicBezTo>
                <a:lnTo>
                  <a:pt x="1200" y="7455"/>
                </a:lnTo>
                <a:lnTo>
                  <a:pt x="1558" y="7697"/>
                </a:lnTo>
                <a:lnTo>
                  <a:pt x="1874" y="7909"/>
                </a:lnTo>
                <a:lnTo>
                  <a:pt x="2189" y="8000"/>
                </a:lnTo>
                <a:lnTo>
                  <a:pt x="2295" y="8121"/>
                </a:lnTo>
                <a:lnTo>
                  <a:pt x="2379" y="8121"/>
                </a:lnTo>
                <a:lnTo>
                  <a:pt x="2547" y="8273"/>
                </a:lnTo>
                <a:lnTo>
                  <a:pt x="2758" y="8273"/>
                </a:lnTo>
                <a:lnTo>
                  <a:pt x="2968" y="8273"/>
                </a:lnTo>
                <a:cubicBezTo>
                  <a:pt x="3017" y="8182"/>
                  <a:pt x="3067" y="8091"/>
                  <a:pt x="3116" y="8000"/>
                </a:cubicBezTo>
                <a:lnTo>
                  <a:pt x="3326" y="7758"/>
                </a:lnTo>
                <a:lnTo>
                  <a:pt x="3579" y="7758"/>
                </a:lnTo>
                <a:lnTo>
                  <a:pt x="3789" y="8000"/>
                </a:lnTo>
                <a:lnTo>
                  <a:pt x="3895" y="8000"/>
                </a:lnTo>
                <a:lnTo>
                  <a:pt x="4000" y="8061"/>
                </a:lnTo>
                <a:lnTo>
                  <a:pt x="4063" y="8424"/>
                </a:lnTo>
                <a:lnTo>
                  <a:pt x="3958" y="8879"/>
                </a:lnTo>
                <a:lnTo>
                  <a:pt x="3958" y="9030"/>
                </a:lnTo>
                <a:lnTo>
                  <a:pt x="4105" y="9091"/>
                </a:lnTo>
                <a:cubicBezTo>
                  <a:pt x="4140" y="9172"/>
                  <a:pt x="4176" y="9252"/>
                  <a:pt x="4211" y="9333"/>
                </a:cubicBezTo>
                <a:lnTo>
                  <a:pt x="4211" y="9485"/>
                </a:lnTo>
                <a:lnTo>
                  <a:pt x="4463" y="9636"/>
                </a:lnTo>
                <a:cubicBezTo>
                  <a:pt x="4449" y="9656"/>
                  <a:pt x="4435" y="9677"/>
                  <a:pt x="4421" y="9697"/>
                </a:cubicBezTo>
                <a:lnTo>
                  <a:pt x="4674" y="9636"/>
                </a:lnTo>
                <a:lnTo>
                  <a:pt x="4737" y="9333"/>
                </a:lnTo>
                <a:lnTo>
                  <a:pt x="5263" y="9333"/>
                </a:lnTo>
                <a:cubicBezTo>
                  <a:pt x="5326" y="9404"/>
                  <a:pt x="5390" y="9474"/>
                  <a:pt x="5453" y="9545"/>
                </a:cubicBezTo>
                <a:lnTo>
                  <a:pt x="5516" y="9788"/>
                </a:lnTo>
                <a:lnTo>
                  <a:pt x="5621" y="9697"/>
                </a:lnTo>
                <a:lnTo>
                  <a:pt x="5979" y="10000"/>
                </a:lnTo>
                <a:lnTo>
                  <a:pt x="5979" y="9788"/>
                </a:lnTo>
                <a:lnTo>
                  <a:pt x="6400" y="9545"/>
                </a:lnTo>
                <a:lnTo>
                  <a:pt x="6442" y="9485"/>
                </a:lnTo>
                <a:lnTo>
                  <a:pt x="6547" y="9394"/>
                </a:lnTo>
                <a:lnTo>
                  <a:pt x="6653" y="9485"/>
                </a:lnTo>
                <a:lnTo>
                  <a:pt x="6863" y="9333"/>
                </a:lnTo>
                <a:lnTo>
                  <a:pt x="7137" y="9091"/>
                </a:lnTo>
                <a:lnTo>
                  <a:pt x="7389" y="8818"/>
                </a:lnTo>
                <a:cubicBezTo>
                  <a:pt x="7424" y="8717"/>
                  <a:pt x="7460" y="8616"/>
                  <a:pt x="7495" y="8515"/>
                </a:cubicBezTo>
                <a:lnTo>
                  <a:pt x="7642" y="8212"/>
                </a:lnTo>
                <a:cubicBezTo>
                  <a:pt x="7698" y="8061"/>
                  <a:pt x="7755" y="7909"/>
                  <a:pt x="7811" y="7758"/>
                </a:cubicBezTo>
                <a:lnTo>
                  <a:pt x="7811" y="7545"/>
                </a:lnTo>
                <a:cubicBezTo>
                  <a:pt x="7790" y="7495"/>
                  <a:pt x="7768" y="7444"/>
                  <a:pt x="7747" y="7394"/>
                </a:cubicBezTo>
                <a:cubicBezTo>
                  <a:pt x="7768" y="7313"/>
                  <a:pt x="7790" y="7233"/>
                  <a:pt x="7811" y="7152"/>
                </a:cubicBezTo>
                <a:cubicBezTo>
                  <a:pt x="7790" y="7061"/>
                  <a:pt x="7768" y="6970"/>
                  <a:pt x="7747" y="6879"/>
                </a:cubicBezTo>
                <a:lnTo>
                  <a:pt x="7495" y="6121"/>
                </a:lnTo>
                <a:cubicBezTo>
                  <a:pt x="7509" y="6091"/>
                  <a:pt x="7523" y="6060"/>
                  <a:pt x="7537" y="6030"/>
                </a:cubicBezTo>
                <a:lnTo>
                  <a:pt x="7747" y="5667"/>
                </a:lnTo>
                <a:lnTo>
                  <a:pt x="7916" y="5606"/>
                </a:lnTo>
                <a:lnTo>
                  <a:pt x="7937" y="5576"/>
                </a:lnTo>
                <a:lnTo>
                  <a:pt x="7937" y="5515"/>
                </a:lnTo>
                <a:lnTo>
                  <a:pt x="7916" y="5455"/>
                </a:lnTo>
                <a:lnTo>
                  <a:pt x="7642" y="5364"/>
                </a:lnTo>
                <a:lnTo>
                  <a:pt x="7495" y="5455"/>
                </a:lnTo>
                <a:lnTo>
                  <a:pt x="7389" y="5364"/>
                </a:lnTo>
                <a:lnTo>
                  <a:pt x="7284" y="5152"/>
                </a:lnTo>
                <a:lnTo>
                  <a:pt x="7179" y="5000"/>
                </a:lnTo>
                <a:lnTo>
                  <a:pt x="7432" y="4848"/>
                </a:lnTo>
                <a:lnTo>
                  <a:pt x="7600" y="4636"/>
                </a:lnTo>
                <a:lnTo>
                  <a:pt x="7853" y="4394"/>
                </a:lnTo>
                <a:lnTo>
                  <a:pt x="7958" y="4394"/>
                </a:lnTo>
                <a:lnTo>
                  <a:pt x="7811" y="4697"/>
                </a:lnTo>
                <a:lnTo>
                  <a:pt x="7916" y="4848"/>
                </a:lnTo>
                <a:lnTo>
                  <a:pt x="8021" y="4788"/>
                </a:lnTo>
                <a:lnTo>
                  <a:pt x="8274" y="4636"/>
                </a:lnTo>
                <a:lnTo>
                  <a:pt x="8337" y="4303"/>
                </a:lnTo>
                <a:lnTo>
                  <a:pt x="8484" y="4121"/>
                </a:lnTo>
                <a:cubicBezTo>
                  <a:pt x="8533" y="4172"/>
                  <a:pt x="8583" y="4222"/>
                  <a:pt x="8632" y="4273"/>
                </a:cubicBezTo>
                <a:lnTo>
                  <a:pt x="8611" y="3970"/>
                </a:lnTo>
                <a:lnTo>
                  <a:pt x="8821" y="3788"/>
                </a:lnTo>
                <a:lnTo>
                  <a:pt x="9095" y="3848"/>
                </a:lnTo>
                <a:lnTo>
                  <a:pt x="9221" y="3727"/>
                </a:lnTo>
                <a:lnTo>
                  <a:pt x="9368" y="3818"/>
                </a:lnTo>
                <a:cubicBezTo>
                  <a:pt x="9403" y="3545"/>
                  <a:pt x="9439" y="3273"/>
                  <a:pt x="9474" y="3000"/>
                </a:cubicBezTo>
                <a:lnTo>
                  <a:pt x="9726" y="2909"/>
                </a:lnTo>
                <a:cubicBezTo>
                  <a:pt x="9817" y="2535"/>
                  <a:pt x="9909" y="2162"/>
                  <a:pt x="10000" y="1788"/>
                </a:cubicBezTo>
                <a:lnTo>
                  <a:pt x="9368" y="178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56" name="Freeform 755"/>
          <p:cNvSpPr>
            <a:spLocks/>
          </p:cNvSpPr>
          <p:nvPr/>
        </p:nvSpPr>
        <p:spPr bwMode="auto">
          <a:xfrm>
            <a:off x="5064322" y="3159414"/>
            <a:ext cx="142805" cy="136278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57" name="Freeform 756"/>
          <p:cNvSpPr>
            <a:spLocks/>
          </p:cNvSpPr>
          <p:nvPr/>
        </p:nvSpPr>
        <p:spPr bwMode="auto">
          <a:xfrm>
            <a:off x="5103593" y="3194884"/>
            <a:ext cx="553367" cy="496575"/>
          </a:xfrm>
          <a:custGeom>
            <a:avLst/>
            <a:gdLst>
              <a:gd name="T0" fmla="*/ 2147483647 w 63"/>
              <a:gd name="T1" fmla="*/ 2147483647 h 54"/>
              <a:gd name="T2" fmla="*/ 2147483647 w 63"/>
              <a:gd name="T3" fmla="*/ 2147483647 h 54"/>
              <a:gd name="T4" fmla="*/ 2147483647 w 63"/>
              <a:gd name="T5" fmla="*/ 2147483647 h 54"/>
              <a:gd name="T6" fmla="*/ 2147483647 w 63"/>
              <a:gd name="T7" fmla="*/ 2147483647 h 54"/>
              <a:gd name="T8" fmla="*/ 2147483647 w 63"/>
              <a:gd name="T9" fmla="*/ 2147483647 h 54"/>
              <a:gd name="T10" fmla="*/ 2147483647 w 63"/>
              <a:gd name="T11" fmla="*/ 2147483647 h 54"/>
              <a:gd name="T12" fmla="*/ 2147483647 w 63"/>
              <a:gd name="T13" fmla="*/ 2147483647 h 54"/>
              <a:gd name="T14" fmla="*/ 2147483647 w 63"/>
              <a:gd name="T15" fmla="*/ 2147483647 h 54"/>
              <a:gd name="T16" fmla="*/ 2147483647 w 63"/>
              <a:gd name="T17" fmla="*/ 2147483647 h 54"/>
              <a:gd name="T18" fmla="*/ 2147483647 w 63"/>
              <a:gd name="T19" fmla="*/ 2147483647 h 54"/>
              <a:gd name="T20" fmla="*/ 2147483647 w 63"/>
              <a:gd name="T21" fmla="*/ 2147483647 h 54"/>
              <a:gd name="T22" fmla="*/ 2147483647 w 63"/>
              <a:gd name="T23" fmla="*/ 2147483647 h 54"/>
              <a:gd name="T24" fmla="*/ 2147483647 w 63"/>
              <a:gd name="T25" fmla="*/ 2147483647 h 54"/>
              <a:gd name="T26" fmla="*/ 2147483647 w 63"/>
              <a:gd name="T27" fmla="*/ 2147483647 h 54"/>
              <a:gd name="T28" fmla="*/ 2147483647 w 63"/>
              <a:gd name="T29" fmla="*/ 0 h 54"/>
              <a:gd name="T30" fmla="*/ 2147483647 w 63"/>
              <a:gd name="T31" fmla="*/ 0 h 54"/>
              <a:gd name="T32" fmla="*/ 2147483647 w 63"/>
              <a:gd name="T33" fmla="*/ 2147483647 h 54"/>
              <a:gd name="T34" fmla="*/ 2147483647 w 63"/>
              <a:gd name="T35" fmla="*/ 2147483647 h 54"/>
              <a:gd name="T36" fmla="*/ 2147483647 w 63"/>
              <a:gd name="T37" fmla="*/ 2147483647 h 54"/>
              <a:gd name="T38" fmla="*/ 2147483647 w 63"/>
              <a:gd name="T39" fmla="*/ 2147483647 h 54"/>
              <a:gd name="T40" fmla="*/ 2147483647 w 63"/>
              <a:gd name="T41" fmla="*/ 2147483647 h 54"/>
              <a:gd name="T42" fmla="*/ 2147483647 w 63"/>
              <a:gd name="T43" fmla="*/ 2147483647 h 54"/>
              <a:gd name="T44" fmla="*/ 0 w 63"/>
              <a:gd name="T45" fmla="*/ 2147483647 h 54"/>
              <a:gd name="T46" fmla="*/ 2147483647 w 63"/>
              <a:gd name="T47" fmla="*/ 2147483647 h 54"/>
              <a:gd name="T48" fmla="*/ 2147483647 w 63"/>
              <a:gd name="T49" fmla="*/ 2147483647 h 54"/>
              <a:gd name="T50" fmla="*/ 2147483647 w 63"/>
              <a:gd name="T51" fmla="*/ 2147483647 h 54"/>
              <a:gd name="T52" fmla="*/ 2147483647 w 63"/>
              <a:gd name="T53" fmla="*/ 2147483647 h 54"/>
              <a:gd name="T54" fmla="*/ 2147483647 w 63"/>
              <a:gd name="T55" fmla="*/ 2147483647 h 54"/>
              <a:gd name="T56" fmla="*/ 2147483647 w 63"/>
              <a:gd name="T57" fmla="*/ 2147483647 h 54"/>
              <a:gd name="T58" fmla="*/ 2147483647 w 63"/>
              <a:gd name="T59" fmla="*/ 2147483647 h 54"/>
              <a:gd name="T60" fmla="*/ 2147483647 w 63"/>
              <a:gd name="T61" fmla="*/ 2147483647 h 54"/>
              <a:gd name="T62" fmla="*/ 2147483647 w 63"/>
              <a:gd name="T63" fmla="*/ 2147483647 h 54"/>
              <a:gd name="T64" fmla="*/ 2147483647 w 63"/>
              <a:gd name="T65" fmla="*/ 2147483647 h 54"/>
              <a:gd name="T66" fmla="*/ 2147483647 w 63"/>
              <a:gd name="T67" fmla="*/ 2147483647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58" name="Freeform 757"/>
          <p:cNvSpPr>
            <a:spLocks/>
          </p:cNvSpPr>
          <p:nvPr/>
        </p:nvSpPr>
        <p:spPr bwMode="auto">
          <a:xfrm>
            <a:off x="4766218" y="2205466"/>
            <a:ext cx="262403" cy="248289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0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0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59" name="Freeform 758"/>
          <p:cNvSpPr>
            <a:spLocks/>
          </p:cNvSpPr>
          <p:nvPr/>
        </p:nvSpPr>
        <p:spPr bwMode="auto">
          <a:xfrm>
            <a:off x="3645201" y="3372232"/>
            <a:ext cx="335591" cy="375231"/>
          </a:xfrm>
          <a:custGeom>
            <a:avLst/>
            <a:gdLst>
              <a:gd name="T0" fmla="*/ 2147483647 w 38"/>
              <a:gd name="T1" fmla="*/ 2147483647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0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2147483647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0" name="Freeform 759"/>
          <p:cNvSpPr>
            <a:spLocks/>
          </p:cNvSpPr>
          <p:nvPr/>
        </p:nvSpPr>
        <p:spPr bwMode="auto">
          <a:xfrm>
            <a:off x="4120027" y="3480508"/>
            <a:ext cx="442695" cy="341628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1" name="Freeform 760"/>
          <p:cNvSpPr>
            <a:spLocks/>
          </p:cNvSpPr>
          <p:nvPr/>
        </p:nvSpPr>
        <p:spPr bwMode="auto">
          <a:xfrm>
            <a:off x="4950078" y="4206703"/>
            <a:ext cx="292750" cy="311760"/>
          </a:xfrm>
          <a:custGeom>
            <a:avLst/>
            <a:gdLst>
              <a:gd name="T0" fmla="*/ 2147483647 w 33"/>
              <a:gd name="T1" fmla="*/ 2147483647 h 34"/>
              <a:gd name="T2" fmla="*/ 2147483647 w 33"/>
              <a:gd name="T3" fmla="*/ 2147483647 h 34"/>
              <a:gd name="T4" fmla="*/ 2147483647 w 33"/>
              <a:gd name="T5" fmla="*/ 2147483647 h 34"/>
              <a:gd name="T6" fmla="*/ 2147483647 w 33"/>
              <a:gd name="T7" fmla="*/ 2147483647 h 34"/>
              <a:gd name="T8" fmla="*/ 2147483647 w 33"/>
              <a:gd name="T9" fmla="*/ 0 h 34"/>
              <a:gd name="T10" fmla="*/ 2147483647 w 33"/>
              <a:gd name="T11" fmla="*/ 2147483647 h 34"/>
              <a:gd name="T12" fmla="*/ 2147483647 w 33"/>
              <a:gd name="T13" fmla="*/ 2147483647 h 34"/>
              <a:gd name="T14" fmla="*/ 2147483647 w 33"/>
              <a:gd name="T15" fmla="*/ 2147483647 h 34"/>
              <a:gd name="T16" fmla="*/ 2147483647 w 33"/>
              <a:gd name="T17" fmla="*/ 2147483647 h 34"/>
              <a:gd name="T18" fmla="*/ 2147483647 w 33"/>
              <a:gd name="T19" fmla="*/ 2147483647 h 34"/>
              <a:gd name="T20" fmla="*/ 2147483647 w 33"/>
              <a:gd name="T21" fmla="*/ 2147483647 h 34"/>
              <a:gd name="T22" fmla="*/ 0 w 33"/>
              <a:gd name="T23" fmla="*/ 2147483647 h 34"/>
              <a:gd name="T24" fmla="*/ 2147483647 w 33"/>
              <a:gd name="T25" fmla="*/ 2147483647 h 34"/>
              <a:gd name="T26" fmla="*/ 2147483647 w 33"/>
              <a:gd name="T27" fmla="*/ 2147483647 h 34"/>
              <a:gd name="T28" fmla="*/ 2147483647 w 33"/>
              <a:gd name="T29" fmla="*/ 2147483647 h 34"/>
              <a:gd name="T30" fmla="*/ 2147483647 w 33"/>
              <a:gd name="T31" fmla="*/ 2147483647 h 34"/>
              <a:gd name="T32" fmla="*/ 2147483647 w 33"/>
              <a:gd name="T33" fmla="*/ 2147483647 h 34"/>
              <a:gd name="T34" fmla="*/ 2147483647 w 33"/>
              <a:gd name="T35" fmla="*/ 2147483647 h 34"/>
              <a:gd name="T36" fmla="*/ 2147483647 w 33"/>
              <a:gd name="T37" fmla="*/ 2147483647 h 34"/>
              <a:gd name="T38" fmla="*/ 2147483647 w 33"/>
              <a:gd name="T39" fmla="*/ 2147483647 h 34"/>
              <a:gd name="T40" fmla="*/ 2147483647 w 33"/>
              <a:gd name="T41" fmla="*/ 2147483647 h 34"/>
              <a:gd name="T42" fmla="*/ 2147483647 w 33"/>
              <a:gd name="T43" fmla="*/ 2147483647 h 34"/>
              <a:gd name="T44" fmla="*/ 2147483647 w 33"/>
              <a:gd name="T45" fmla="*/ 2147483647 h 34"/>
              <a:gd name="T46" fmla="*/ 2147483647 w 33"/>
              <a:gd name="T47" fmla="*/ 2147483647 h 34"/>
              <a:gd name="T48" fmla="*/ 2147483647 w 33"/>
              <a:gd name="T49" fmla="*/ 2147483647 h 34"/>
              <a:gd name="T50" fmla="*/ 2147483647 w 33"/>
              <a:gd name="T51" fmla="*/ 2147483647 h 34"/>
              <a:gd name="T52" fmla="*/ 2147483647 w 33"/>
              <a:gd name="T53" fmla="*/ 2147483647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62" name="Freeform 761"/>
          <p:cNvSpPr>
            <a:spLocks/>
          </p:cNvSpPr>
          <p:nvPr/>
        </p:nvSpPr>
        <p:spPr bwMode="auto">
          <a:xfrm>
            <a:off x="5037547" y="3654123"/>
            <a:ext cx="415918" cy="416302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0 h 45"/>
              <a:gd name="T30" fmla="*/ 2147483647 w 47"/>
              <a:gd name="T31" fmla="*/ 0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2147483647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w 47"/>
              <a:gd name="T47" fmla="*/ 2147483647 h 45"/>
              <a:gd name="T48" fmla="*/ 2147483647 w 47"/>
              <a:gd name="T49" fmla="*/ 2147483647 h 45"/>
              <a:gd name="T50" fmla="*/ 2147483647 w 47"/>
              <a:gd name="T51" fmla="*/ 2147483647 h 45"/>
              <a:gd name="T52" fmla="*/ 2147483647 w 47"/>
              <a:gd name="T53" fmla="*/ 2147483647 h 45"/>
              <a:gd name="T54" fmla="*/ 2147483647 w 47"/>
              <a:gd name="T55" fmla="*/ 2147483647 h 45"/>
              <a:gd name="T56" fmla="*/ 2147483647 w 47"/>
              <a:gd name="T57" fmla="*/ 2147483647 h 45"/>
              <a:gd name="T58" fmla="*/ 2147483647 w 47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63" name="Freeform 762"/>
          <p:cNvSpPr>
            <a:spLocks/>
          </p:cNvSpPr>
          <p:nvPr/>
        </p:nvSpPr>
        <p:spPr bwMode="auto">
          <a:xfrm>
            <a:off x="5064322" y="4040555"/>
            <a:ext cx="230273" cy="276290"/>
          </a:xfrm>
          <a:custGeom>
            <a:avLst/>
            <a:gdLst>
              <a:gd name="T0" fmla="*/ 2147483647 w 26"/>
              <a:gd name="T1" fmla="*/ 2147483647 h 30"/>
              <a:gd name="T2" fmla="*/ 2147483647 w 26"/>
              <a:gd name="T3" fmla="*/ 2147483647 h 30"/>
              <a:gd name="T4" fmla="*/ 2147483647 w 26"/>
              <a:gd name="T5" fmla="*/ 2147483647 h 30"/>
              <a:gd name="T6" fmla="*/ 2147483647 w 26"/>
              <a:gd name="T7" fmla="*/ 2147483647 h 30"/>
              <a:gd name="T8" fmla="*/ 2147483647 w 26"/>
              <a:gd name="T9" fmla="*/ 2147483647 h 30"/>
              <a:gd name="T10" fmla="*/ 2147483647 w 26"/>
              <a:gd name="T11" fmla="*/ 2147483647 h 30"/>
              <a:gd name="T12" fmla="*/ 2147483647 w 26"/>
              <a:gd name="T13" fmla="*/ 2147483647 h 30"/>
              <a:gd name="T14" fmla="*/ 2147483647 w 26"/>
              <a:gd name="T15" fmla="*/ 0 h 30"/>
              <a:gd name="T16" fmla="*/ 2147483647 w 26"/>
              <a:gd name="T17" fmla="*/ 2147483647 h 30"/>
              <a:gd name="T18" fmla="*/ 2147483647 w 26"/>
              <a:gd name="T19" fmla="*/ 2147483647 h 30"/>
              <a:gd name="T20" fmla="*/ 0 w 26"/>
              <a:gd name="T21" fmla="*/ 2147483647 h 30"/>
              <a:gd name="T22" fmla="*/ 2147483647 w 26"/>
              <a:gd name="T23" fmla="*/ 2147483647 h 30"/>
              <a:gd name="T24" fmla="*/ 2147483647 w 26"/>
              <a:gd name="T25" fmla="*/ 2147483647 h 30"/>
              <a:gd name="T26" fmla="*/ 0 w 26"/>
              <a:gd name="T27" fmla="*/ 2147483647 h 30"/>
              <a:gd name="T28" fmla="*/ 2147483647 w 26"/>
              <a:gd name="T29" fmla="*/ 2147483647 h 30"/>
              <a:gd name="T30" fmla="*/ 2147483647 w 26"/>
              <a:gd name="T31" fmla="*/ 2147483647 h 30"/>
              <a:gd name="T32" fmla="*/ 2147483647 w 26"/>
              <a:gd name="T33" fmla="*/ 2147483647 h 30"/>
              <a:gd name="T34" fmla="*/ 2147483647 w 26"/>
              <a:gd name="T35" fmla="*/ 2147483647 h 30"/>
              <a:gd name="T36" fmla="*/ 2147483647 w 26"/>
              <a:gd name="T37" fmla="*/ 2147483647 h 30"/>
              <a:gd name="T38" fmla="*/ 2147483647 w 26"/>
              <a:gd name="T39" fmla="*/ 2147483647 h 30"/>
              <a:gd name="T40" fmla="*/ 2147483647 w 26"/>
              <a:gd name="T41" fmla="*/ 2147483647 h 30"/>
              <a:gd name="T42" fmla="*/ 2147483647 w 26"/>
              <a:gd name="T43" fmla="*/ 2147483647 h 30"/>
              <a:gd name="T44" fmla="*/ 2147483647 w 26"/>
              <a:gd name="T45" fmla="*/ 2147483647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64" name="Freeform 763"/>
          <p:cNvSpPr>
            <a:spLocks/>
          </p:cNvSpPr>
          <p:nvPr/>
        </p:nvSpPr>
        <p:spPr bwMode="auto">
          <a:xfrm>
            <a:off x="4202140" y="3747463"/>
            <a:ext cx="333805" cy="313626"/>
          </a:xfrm>
          <a:custGeom>
            <a:avLst/>
            <a:gdLst>
              <a:gd name="T0" fmla="*/ 2147483647 w 228"/>
              <a:gd name="T1" fmla="*/ 2147483647 h 205"/>
              <a:gd name="T2" fmla="*/ 2147483647 w 228"/>
              <a:gd name="T3" fmla="*/ 2147483647 h 205"/>
              <a:gd name="T4" fmla="*/ 2147483647 w 228"/>
              <a:gd name="T5" fmla="*/ 2147483647 h 205"/>
              <a:gd name="T6" fmla="*/ 2147483647 w 228"/>
              <a:gd name="T7" fmla="*/ 2147483647 h 205"/>
              <a:gd name="T8" fmla="*/ 2147483647 w 228"/>
              <a:gd name="T9" fmla="*/ 2147483647 h 205"/>
              <a:gd name="T10" fmla="*/ 2147483647 w 228"/>
              <a:gd name="T11" fmla="*/ 2147483647 h 205"/>
              <a:gd name="T12" fmla="*/ 2147483647 w 228"/>
              <a:gd name="T13" fmla="*/ 2147483647 h 205"/>
              <a:gd name="T14" fmla="*/ 2147483647 w 228"/>
              <a:gd name="T15" fmla="*/ 2147483647 h 205"/>
              <a:gd name="T16" fmla="*/ 2147483647 w 228"/>
              <a:gd name="T17" fmla="*/ 2147483647 h 205"/>
              <a:gd name="T18" fmla="*/ 2147483647 w 228"/>
              <a:gd name="T19" fmla="*/ 0 h 205"/>
              <a:gd name="T20" fmla="*/ 2147483647 w 228"/>
              <a:gd name="T21" fmla="*/ 2147483647 h 205"/>
              <a:gd name="T22" fmla="*/ 2147483647 w 228"/>
              <a:gd name="T23" fmla="*/ 2147483647 h 205"/>
              <a:gd name="T24" fmla="*/ 2147483647 w 228"/>
              <a:gd name="T25" fmla="*/ 2147483647 h 205"/>
              <a:gd name="T26" fmla="*/ 2147483647 w 228"/>
              <a:gd name="T27" fmla="*/ 2147483647 h 205"/>
              <a:gd name="T28" fmla="*/ 2147483647 w 228"/>
              <a:gd name="T29" fmla="*/ 2147483647 h 205"/>
              <a:gd name="T30" fmla="*/ 2147483647 w 228"/>
              <a:gd name="T31" fmla="*/ 2147483647 h 205"/>
              <a:gd name="T32" fmla="*/ 2147483647 w 228"/>
              <a:gd name="T33" fmla="*/ 2147483647 h 205"/>
              <a:gd name="T34" fmla="*/ 2147483647 w 228"/>
              <a:gd name="T35" fmla="*/ 2147483647 h 205"/>
              <a:gd name="T36" fmla="*/ 2147483647 w 228"/>
              <a:gd name="T37" fmla="*/ 2147483647 h 205"/>
              <a:gd name="T38" fmla="*/ 0 w 228"/>
              <a:gd name="T39" fmla="*/ 2147483647 h 205"/>
              <a:gd name="T40" fmla="*/ 0 w 228"/>
              <a:gd name="T41" fmla="*/ 2147483647 h 205"/>
              <a:gd name="T42" fmla="*/ 2147483647 w 228"/>
              <a:gd name="T43" fmla="*/ 2147483647 h 205"/>
              <a:gd name="T44" fmla="*/ 2147483647 w 228"/>
              <a:gd name="T45" fmla="*/ 2147483647 h 205"/>
              <a:gd name="T46" fmla="*/ 2147483647 w 228"/>
              <a:gd name="T47" fmla="*/ 2147483647 h 205"/>
              <a:gd name="T48" fmla="*/ 2147483647 w 228"/>
              <a:gd name="T49" fmla="*/ 2147483647 h 205"/>
              <a:gd name="T50" fmla="*/ 2147483647 w 228"/>
              <a:gd name="T51" fmla="*/ 2147483647 h 205"/>
              <a:gd name="T52" fmla="*/ 2147483647 w 228"/>
              <a:gd name="T53" fmla="*/ 2147483647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5" name="Freeform 764"/>
          <p:cNvSpPr>
            <a:spLocks/>
          </p:cNvSpPr>
          <p:nvPr/>
        </p:nvSpPr>
        <p:spPr bwMode="auto">
          <a:xfrm>
            <a:off x="4146802" y="3627986"/>
            <a:ext cx="89253" cy="110143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66" name="Freeform 765"/>
          <p:cNvSpPr>
            <a:spLocks/>
          </p:cNvSpPr>
          <p:nvPr/>
        </p:nvSpPr>
        <p:spPr bwMode="auto">
          <a:xfrm>
            <a:off x="1686993" y="3919211"/>
            <a:ext cx="158871" cy="70939"/>
          </a:xfrm>
          <a:custGeom>
            <a:avLst/>
            <a:gdLst>
              <a:gd name="T0" fmla="*/ 2147483647 w 18"/>
              <a:gd name="T1" fmla="*/ 2147483647 h 8"/>
              <a:gd name="T2" fmla="*/ 2147483647 w 18"/>
              <a:gd name="T3" fmla="*/ 2147483647 h 8"/>
              <a:gd name="T4" fmla="*/ 2147483647 w 18"/>
              <a:gd name="T5" fmla="*/ 2147483647 h 8"/>
              <a:gd name="T6" fmla="*/ 2147483647 w 18"/>
              <a:gd name="T7" fmla="*/ 0 h 8"/>
              <a:gd name="T8" fmla="*/ 0 w 18"/>
              <a:gd name="T9" fmla="*/ 2147483647 h 8"/>
              <a:gd name="T10" fmla="*/ 2147483647 w 18"/>
              <a:gd name="T11" fmla="*/ 2147483647 h 8"/>
              <a:gd name="T12" fmla="*/ 2147483647 w 18"/>
              <a:gd name="T13" fmla="*/ 2147483647 h 8"/>
              <a:gd name="T14" fmla="*/ 2147483647 w 18"/>
              <a:gd name="T15" fmla="*/ 2147483647 h 8"/>
              <a:gd name="T16" fmla="*/ 2147483647 w 18"/>
              <a:gd name="T17" fmla="*/ 2147483647 h 8"/>
              <a:gd name="T18" fmla="*/ 2147483647 w 18"/>
              <a:gd name="T19" fmla="*/ 2147483647 h 8"/>
              <a:gd name="T20" fmla="*/ 2147483647 w 18"/>
              <a:gd name="T21" fmla="*/ 2147483647 h 8"/>
              <a:gd name="T22" fmla="*/ 2147483647 w 18"/>
              <a:gd name="T23" fmla="*/ 2147483647 h 8"/>
              <a:gd name="T24" fmla="*/ 2147483647 w 18"/>
              <a:gd name="T25" fmla="*/ 2147483647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7" name="Freeform 766"/>
          <p:cNvSpPr>
            <a:spLocks/>
          </p:cNvSpPr>
          <p:nvPr/>
        </p:nvSpPr>
        <p:spPr bwMode="auto">
          <a:xfrm>
            <a:off x="1499562" y="3725062"/>
            <a:ext cx="169580" cy="82140"/>
          </a:xfrm>
          <a:custGeom>
            <a:avLst/>
            <a:gdLst>
              <a:gd name="T0" fmla="*/ 2147483647 w 19"/>
              <a:gd name="T1" fmla="*/ 2147483647 h 9"/>
              <a:gd name="T2" fmla="*/ 2147483647 w 19"/>
              <a:gd name="T3" fmla="*/ 2147483647 h 9"/>
              <a:gd name="T4" fmla="*/ 2147483647 w 19"/>
              <a:gd name="T5" fmla="*/ 0 h 9"/>
              <a:gd name="T6" fmla="*/ 2147483647 w 19"/>
              <a:gd name="T7" fmla="*/ 2147483647 h 9"/>
              <a:gd name="T8" fmla="*/ 0 w 19"/>
              <a:gd name="T9" fmla="*/ 2147483647 h 9"/>
              <a:gd name="T10" fmla="*/ 0 w 19"/>
              <a:gd name="T11" fmla="*/ 2147483647 h 9"/>
              <a:gd name="T12" fmla="*/ 2147483647 w 19"/>
              <a:gd name="T13" fmla="*/ 2147483647 h 9"/>
              <a:gd name="T14" fmla="*/ 2147483647 w 19"/>
              <a:gd name="T15" fmla="*/ 2147483647 h 9"/>
              <a:gd name="T16" fmla="*/ 2147483647 w 19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68" name="Freeform 767"/>
          <p:cNvSpPr>
            <a:spLocks/>
          </p:cNvSpPr>
          <p:nvPr/>
        </p:nvSpPr>
        <p:spPr bwMode="auto">
          <a:xfrm>
            <a:off x="1410310" y="3676524"/>
            <a:ext cx="133879" cy="115743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0 h 12"/>
              <a:gd name="T6" fmla="*/ 2147483647 w 15"/>
              <a:gd name="T7" fmla="*/ 0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0 w 15"/>
              <a:gd name="T17" fmla="*/ 2147483647 h 12"/>
              <a:gd name="T18" fmla="*/ 2147483647 w 15"/>
              <a:gd name="T19" fmla="*/ 2147483647 h 12"/>
              <a:gd name="T20" fmla="*/ 2147483647 w 15"/>
              <a:gd name="T21" fmla="*/ 2147483647 h 12"/>
              <a:gd name="T22" fmla="*/ 2147483647 w 15"/>
              <a:gd name="T23" fmla="*/ 2147483647 h 12"/>
              <a:gd name="T24" fmla="*/ 2147483647 w 15"/>
              <a:gd name="T25" fmla="*/ 2147483647 h 12"/>
              <a:gd name="T26" fmla="*/ 2147483647 w 15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69" name="Freeform 768"/>
          <p:cNvSpPr>
            <a:spLocks/>
          </p:cNvSpPr>
          <p:nvPr/>
        </p:nvSpPr>
        <p:spPr bwMode="auto">
          <a:xfrm>
            <a:off x="2177884" y="3702659"/>
            <a:ext cx="41056" cy="22402"/>
          </a:xfrm>
          <a:custGeom>
            <a:avLst/>
            <a:gdLst>
              <a:gd name="T0" fmla="*/ 2147483647 w 23"/>
              <a:gd name="T1" fmla="*/ 0 h 18"/>
              <a:gd name="T2" fmla="*/ 2147483647 w 23"/>
              <a:gd name="T3" fmla="*/ 2147483647 h 18"/>
              <a:gd name="T4" fmla="*/ 2147483647 w 23"/>
              <a:gd name="T5" fmla="*/ 2147483647 h 18"/>
              <a:gd name="T6" fmla="*/ 0 w 23"/>
              <a:gd name="T7" fmla="*/ 2147483647 h 18"/>
              <a:gd name="T8" fmla="*/ 2147483647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70" name="Freeform 769"/>
          <p:cNvSpPr>
            <a:spLocks/>
          </p:cNvSpPr>
          <p:nvPr/>
        </p:nvSpPr>
        <p:spPr bwMode="auto">
          <a:xfrm>
            <a:off x="1952966" y="4062956"/>
            <a:ext cx="994277" cy="1071558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1978554233 h 10000"/>
              <a:gd name="T28" fmla="*/ 2147483647 w 10000"/>
              <a:gd name="T29" fmla="*/ 1571492712 h 10000"/>
              <a:gd name="T30" fmla="*/ 2147483647 w 10000"/>
              <a:gd name="T31" fmla="*/ 1454980750 h 10000"/>
              <a:gd name="T32" fmla="*/ 2147483647 w 10000"/>
              <a:gd name="T33" fmla="*/ 1106175301 h 10000"/>
              <a:gd name="T34" fmla="*/ 2147483647 w 10000"/>
              <a:gd name="T35" fmla="*/ 640102212 h 10000"/>
              <a:gd name="T36" fmla="*/ 2147483647 w 10000"/>
              <a:gd name="T37" fmla="*/ 174776418 h 10000"/>
              <a:gd name="T38" fmla="*/ 2147483647 w 10000"/>
              <a:gd name="T39" fmla="*/ 640102212 h 10000"/>
              <a:gd name="T40" fmla="*/ 2147483647 w 10000"/>
              <a:gd name="T41" fmla="*/ 581837847 h 10000"/>
              <a:gd name="T42" fmla="*/ 2147483647 w 10000"/>
              <a:gd name="T43" fmla="*/ 640102212 h 10000"/>
              <a:gd name="T44" fmla="*/ 2147483647 w 10000"/>
              <a:gd name="T45" fmla="*/ 756622557 h 10000"/>
              <a:gd name="T46" fmla="*/ 2147483647 w 10000"/>
              <a:gd name="T47" fmla="*/ 233040691 h 10000"/>
              <a:gd name="T48" fmla="*/ 2147483647 w 10000"/>
              <a:gd name="T49" fmla="*/ 0 h 10000"/>
              <a:gd name="T50" fmla="*/ 1983523268 w 10000"/>
              <a:gd name="T51" fmla="*/ 233040691 h 10000"/>
              <a:gd name="T52" fmla="*/ 1700062263 w 10000"/>
              <a:gd name="T53" fmla="*/ 523581775 h 10000"/>
              <a:gd name="T54" fmla="*/ 1246527822 w 10000"/>
              <a:gd name="T55" fmla="*/ 873134519 h 10000"/>
              <a:gd name="T56" fmla="*/ 623607879 w 10000"/>
              <a:gd name="T57" fmla="*/ 814878538 h 10000"/>
              <a:gd name="T58" fmla="*/ 566914139 w 10000"/>
              <a:gd name="T59" fmla="*/ 1746277422 h 10000"/>
              <a:gd name="T60" fmla="*/ 396840702 w 10000"/>
              <a:gd name="T61" fmla="*/ 1804533494 h 10000"/>
              <a:gd name="T62" fmla="*/ 0 w 10000"/>
              <a:gd name="T63" fmla="*/ 2147483647 h 10000"/>
              <a:gd name="T64" fmla="*/ 226767265 w 10000"/>
              <a:gd name="T65" fmla="*/ 2147483647 h 10000"/>
              <a:gd name="T66" fmla="*/ 566914139 w 10000"/>
              <a:gd name="T67" fmla="*/ 2147483647 h 10000"/>
              <a:gd name="T68" fmla="*/ 680301707 w 10000"/>
              <a:gd name="T69" fmla="*/ 2147483647 h 10000"/>
              <a:gd name="T70" fmla="*/ 975514221 w 10000"/>
              <a:gd name="T71" fmla="*/ 2147483647 h 10000"/>
              <a:gd name="T72" fmla="*/ 1292157988 w 10000"/>
              <a:gd name="T73" fmla="*/ 2147483647 h 10000"/>
              <a:gd name="T74" fmla="*/ 1529988738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71" name="Freeform 770"/>
          <p:cNvSpPr>
            <a:spLocks/>
          </p:cNvSpPr>
          <p:nvPr/>
        </p:nvSpPr>
        <p:spPr bwMode="auto">
          <a:xfrm>
            <a:off x="1744114" y="4152565"/>
            <a:ext cx="151730" cy="175482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2147483647 h 114"/>
              <a:gd name="T6" fmla="*/ 2147483647 w 102"/>
              <a:gd name="T7" fmla="*/ 2147483647 h 114"/>
              <a:gd name="T8" fmla="*/ 2147483647 w 102"/>
              <a:gd name="T9" fmla="*/ 2147483647 h 114"/>
              <a:gd name="T10" fmla="*/ 2147483647 w 102"/>
              <a:gd name="T11" fmla="*/ 2147483647 h 114"/>
              <a:gd name="T12" fmla="*/ 2147483647 w 102"/>
              <a:gd name="T13" fmla="*/ 0 h 114"/>
              <a:gd name="T14" fmla="*/ 2147483647 w 102"/>
              <a:gd name="T15" fmla="*/ 2147483647 h 114"/>
              <a:gd name="T16" fmla="*/ 0 w 102"/>
              <a:gd name="T17" fmla="*/ 2147483647 h 114"/>
              <a:gd name="T18" fmla="*/ 2147483647 w 102"/>
              <a:gd name="T19" fmla="*/ 2147483647 h 114"/>
              <a:gd name="T20" fmla="*/ 0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72" name="Freeform 771"/>
          <p:cNvSpPr>
            <a:spLocks/>
          </p:cNvSpPr>
          <p:nvPr/>
        </p:nvSpPr>
        <p:spPr bwMode="auto">
          <a:xfrm>
            <a:off x="6690504" y="3323697"/>
            <a:ext cx="99964" cy="57871"/>
          </a:xfrm>
          <a:custGeom>
            <a:avLst/>
            <a:gdLst>
              <a:gd name="T0" fmla="*/ 0 w 348468"/>
              <a:gd name="T1" fmla="*/ 2314 h 191264"/>
              <a:gd name="T2" fmla="*/ 1695 w 348468"/>
              <a:gd name="T3" fmla="*/ 3248 h 191264"/>
              <a:gd name="T4" fmla="*/ 2694 w 348468"/>
              <a:gd name="T5" fmla="*/ 2759 h 191264"/>
              <a:gd name="T6" fmla="*/ 3607 w 348468"/>
              <a:gd name="T7" fmla="*/ 3204 h 191264"/>
              <a:gd name="T8" fmla="*/ 5389 w 348468"/>
              <a:gd name="T9" fmla="*/ 2848 h 191264"/>
              <a:gd name="T10" fmla="*/ 5780 w 348468"/>
              <a:gd name="T11" fmla="*/ 1780 h 191264"/>
              <a:gd name="T12" fmla="*/ 4215 w 348468"/>
              <a:gd name="T13" fmla="*/ 89 h 191264"/>
              <a:gd name="T14" fmla="*/ 2781 w 348468"/>
              <a:gd name="T15" fmla="*/ 356 h 191264"/>
              <a:gd name="T16" fmla="*/ 1912 w 348468"/>
              <a:gd name="T17" fmla="*/ 0 h 191264"/>
              <a:gd name="T18" fmla="*/ 478 w 348468"/>
              <a:gd name="T19" fmla="*/ 1246 h 191264"/>
              <a:gd name="T20" fmla="*/ 0 w 348468"/>
              <a:gd name="T21" fmla="*/ 2314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73" name="Freeform 772"/>
          <p:cNvSpPr/>
          <p:nvPr/>
        </p:nvSpPr>
        <p:spPr>
          <a:xfrm rot="16955691">
            <a:off x="2141977" y="3703771"/>
            <a:ext cx="50014" cy="45719"/>
          </a:xfrm>
          <a:custGeom>
            <a:avLst/>
            <a:gdLst>
              <a:gd name="connsiteX0" fmla="*/ 48285 w 93552"/>
              <a:gd name="connsiteY0" fmla="*/ 9054 h 181070"/>
              <a:gd name="connsiteX1" fmla="*/ 48285 w 93552"/>
              <a:gd name="connsiteY1" fmla="*/ 9054 h 181070"/>
              <a:gd name="connsiteX2" fmla="*/ 27160 w 93552"/>
              <a:gd name="connsiteY2" fmla="*/ 24143 h 181070"/>
              <a:gd name="connsiteX3" fmla="*/ 24143 w 93552"/>
              <a:gd name="connsiteY3" fmla="*/ 33196 h 181070"/>
              <a:gd name="connsiteX4" fmla="*/ 18107 w 93552"/>
              <a:gd name="connsiteY4" fmla="*/ 42250 h 181070"/>
              <a:gd name="connsiteX5" fmla="*/ 6036 w 93552"/>
              <a:gd name="connsiteY5" fmla="*/ 69410 h 181070"/>
              <a:gd name="connsiteX6" fmla="*/ 3018 w 93552"/>
              <a:gd name="connsiteY6" fmla="*/ 87517 h 181070"/>
              <a:gd name="connsiteX7" fmla="*/ 0 w 93552"/>
              <a:gd name="connsiteY7" fmla="*/ 102606 h 181070"/>
              <a:gd name="connsiteX8" fmla="*/ 3018 w 93552"/>
              <a:gd name="connsiteY8" fmla="*/ 159945 h 181070"/>
              <a:gd name="connsiteX9" fmla="*/ 18107 w 93552"/>
              <a:gd name="connsiteY9" fmla="*/ 181070 h 181070"/>
              <a:gd name="connsiteX10" fmla="*/ 24143 w 93552"/>
              <a:gd name="connsiteY10" fmla="*/ 172016 h 181070"/>
              <a:gd name="connsiteX11" fmla="*/ 42249 w 93552"/>
              <a:gd name="connsiteY11" fmla="*/ 156927 h 181070"/>
              <a:gd name="connsiteX12" fmla="*/ 54321 w 93552"/>
              <a:gd name="connsiteY12" fmla="*/ 138820 h 181070"/>
              <a:gd name="connsiteX13" fmla="*/ 60356 w 93552"/>
              <a:gd name="connsiteY13" fmla="*/ 120713 h 181070"/>
              <a:gd name="connsiteX14" fmla="*/ 63374 w 93552"/>
              <a:gd name="connsiteY14" fmla="*/ 111660 h 181070"/>
              <a:gd name="connsiteX15" fmla="*/ 75446 w 93552"/>
              <a:gd name="connsiteY15" fmla="*/ 84499 h 181070"/>
              <a:gd name="connsiteX16" fmla="*/ 84499 w 93552"/>
              <a:gd name="connsiteY16" fmla="*/ 57339 h 181070"/>
              <a:gd name="connsiteX17" fmla="*/ 87517 w 93552"/>
              <a:gd name="connsiteY17" fmla="*/ 48285 h 181070"/>
              <a:gd name="connsiteX18" fmla="*/ 93552 w 93552"/>
              <a:gd name="connsiteY18" fmla="*/ 24143 h 181070"/>
              <a:gd name="connsiteX19" fmla="*/ 90535 w 93552"/>
              <a:gd name="connsiteY19" fmla="*/ 9054 h 181070"/>
              <a:gd name="connsiteX20" fmla="*/ 72428 w 93552"/>
              <a:gd name="connsiteY20" fmla="*/ 0 h 181070"/>
              <a:gd name="connsiteX21" fmla="*/ 42249 w 93552"/>
              <a:gd name="connsiteY21" fmla="*/ 12071 h 181070"/>
              <a:gd name="connsiteX22" fmla="*/ 48285 w 93552"/>
              <a:gd name="connsiteY22" fmla="*/ 9054 h 18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552" h="181070">
                <a:moveTo>
                  <a:pt x="48285" y="9054"/>
                </a:moveTo>
                <a:lnTo>
                  <a:pt x="48285" y="9054"/>
                </a:lnTo>
                <a:cubicBezTo>
                  <a:pt x="41243" y="14084"/>
                  <a:pt x="33279" y="18024"/>
                  <a:pt x="27160" y="24143"/>
                </a:cubicBezTo>
                <a:cubicBezTo>
                  <a:pt x="24911" y="26392"/>
                  <a:pt x="25565" y="30351"/>
                  <a:pt x="24143" y="33196"/>
                </a:cubicBezTo>
                <a:cubicBezTo>
                  <a:pt x="22521" y="36440"/>
                  <a:pt x="19580" y="38935"/>
                  <a:pt x="18107" y="42250"/>
                </a:cubicBezTo>
                <a:cubicBezTo>
                  <a:pt x="3740" y="74574"/>
                  <a:pt x="19695" y="48920"/>
                  <a:pt x="6036" y="69410"/>
                </a:cubicBezTo>
                <a:cubicBezTo>
                  <a:pt x="5030" y="75446"/>
                  <a:pt x="4113" y="81497"/>
                  <a:pt x="3018" y="87517"/>
                </a:cubicBezTo>
                <a:cubicBezTo>
                  <a:pt x="2100" y="92564"/>
                  <a:pt x="0" y="97477"/>
                  <a:pt x="0" y="102606"/>
                </a:cubicBezTo>
                <a:cubicBezTo>
                  <a:pt x="0" y="121745"/>
                  <a:pt x="738" y="140942"/>
                  <a:pt x="3018" y="159945"/>
                </a:cubicBezTo>
                <a:cubicBezTo>
                  <a:pt x="5365" y="179505"/>
                  <a:pt x="5364" y="176822"/>
                  <a:pt x="18107" y="181070"/>
                </a:cubicBezTo>
                <a:cubicBezTo>
                  <a:pt x="20119" y="178052"/>
                  <a:pt x="21578" y="174581"/>
                  <a:pt x="24143" y="172016"/>
                </a:cubicBezTo>
                <a:cubicBezTo>
                  <a:pt x="41580" y="154578"/>
                  <a:pt x="24944" y="179176"/>
                  <a:pt x="42249" y="156927"/>
                </a:cubicBezTo>
                <a:cubicBezTo>
                  <a:pt x="46703" y="151201"/>
                  <a:pt x="52027" y="145702"/>
                  <a:pt x="54321" y="138820"/>
                </a:cubicBezTo>
                <a:lnTo>
                  <a:pt x="60356" y="120713"/>
                </a:lnTo>
                <a:cubicBezTo>
                  <a:pt x="61362" y="117695"/>
                  <a:pt x="61610" y="114307"/>
                  <a:pt x="63374" y="111660"/>
                </a:cubicBezTo>
                <a:cubicBezTo>
                  <a:pt x="72938" y="97313"/>
                  <a:pt x="68264" y="106045"/>
                  <a:pt x="75446" y="84499"/>
                </a:cubicBezTo>
                <a:lnTo>
                  <a:pt x="84499" y="57339"/>
                </a:lnTo>
                <a:cubicBezTo>
                  <a:pt x="85505" y="54321"/>
                  <a:pt x="86745" y="51371"/>
                  <a:pt x="87517" y="48285"/>
                </a:cubicBezTo>
                <a:lnTo>
                  <a:pt x="93552" y="24143"/>
                </a:lnTo>
                <a:cubicBezTo>
                  <a:pt x="92546" y="19113"/>
                  <a:pt x="93080" y="13507"/>
                  <a:pt x="90535" y="9054"/>
                </a:cubicBezTo>
                <a:cubicBezTo>
                  <a:pt x="87782" y="4237"/>
                  <a:pt x="77075" y="1549"/>
                  <a:pt x="72428" y="0"/>
                </a:cubicBezTo>
                <a:cubicBezTo>
                  <a:pt x="62438" y="2498"/>
                  <a:pt x="49935" y="4385"/>
                  <a:pt x="42249" y="12071"/>
                </a:cubicBezTo>
                <a:cubicBezTo>
                  <a:pt x="40658" y="13662"/>
                  <a:pt x="47279" y="9557"/>
                  <a:pt x="48285" y="90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74" name="Freeform 773"/>
          <p:cNvSpPr/>
          <p:nvPr/>
        </p:nvSpPr>
        <p:spPr>
          <a:xfrm>
            <a:off x="4930148" y="4073651"/>
            <a:ext cx="143396" cy="191850"/>
          </a:xfrm>
          <a:custGeom>
            <a:avLst/>
            <a:gdLst>
              <a:gd name="connsiteX0" fmla="*/ 127070 w 143396"/>
              <a:gd name="connsiteY0" fmla="*/ 0 h 191850"/>
              <a:gd name="connsiteX1" fmla="*/ 54814 w 143396"/>
              <a:gd name="connsiteY1" fmla="*/ 12458 h 191850"/>
              <a:gd name="connsiteX2" fmla="*/ 37374 w 143396"/>
              <a:gd name="connsiteY2" fmla="*/ 79730 h 191850"/>
              <a:gd name="connsiteX3" fmla="*/ 27407 w 143396"/>
              <a:gd name="connsiteY3" fmla="*/ 94679 h 191850"/>
              <a:gd name="connsiteX4" fmla="*/ 4983 w 143396"/>
              <a:gd name="connsiteY4" fmla="*/ 156968 h 191850"/>
              <a:gd name="connsiteX5" fmla="*/ 0 w 143396"/>
              <a:gd name="connsiteY5" fmla="*/ 184375 h 191850"/>
              <a:gd name="connsiteX6" fmla="*/ 39865 w 143396"/>
              <a:gd name="connsiteY6" fmla="*/ 191850 h 191850"/>
              <a:gd name="connsiteX7" fmla="*/ 29899 w 143396"/>
              <a:gd name="connsiteY7" fmla="*/ 134544 h 191850"/>
              <a:gd name="connsiteX8" fmla="*/ 74747 w 143396"/>
              <a:gd name="connsiteY8" fmla="*/ 139527 h 191850"/>
              <a:gd name="connsiteX9" fmla="*/ 74747 w 143396"/>
              <a:gd name="connsiteY9" fmla="*/ 139527 h 191850"/>
              <a:gd name="connsiteX10" fmla="*/ 87205 w 143396"/>
              <a:gd name="connsiteY10" fmla="*/ 156968 h 191850"/>
              <a:gd name="connsiteX11" fmla="*/ 89696 w 143396"/>
              <a:gd name="connsiteY11" fmla="*/ 164443 h 191850"/>
              <a:gd name="connsiteX12" fmla="*/ 94679 w 143396"/>
              <a:gd name="connsiteY12" fmla="*/ 171917 h 191850"/>
              <a:gd name="connsiteX13" fmla="*/ 94679 w 143396"/>
              <a:gd name="connsiteY13" fmla="*/ 171917 h 191850"/>
              <a:gd name="connsiteX14" fmla="*/ 119595 w 143396"/>
              <a:gd name="connsiteY14" fmla="*/ 169426 h 191850"/>
              <a:gd name="connsiteX15" fmla="*/ 119595 w 143396"/>
              <a:gd name="connsiteY15" fmla="*/ 169426 h 191850"/>
              <a:gd name="connsiteX16" fmla="*/ 117103 w 143396"/>
              <a:gd name="connsiteY16" fmla="*/ 151985 h 191850"/>
              <a:gd name="connsiteX17" fmla="*/ 129561 w 143396"/>
              <a:gd name="connsiteY17" fmla="*/ 137035 h 191850"/>
              <a:gd name="connsiteX18" fmla="*/ 124578 w 143396"/>
              <a:gd name="connsiteY18" fmla="*/ 92188 h 191850"/>
              <a:gd name="connsiteX19" fmla="*/ 142019 w 143396"/>
              <a:gd name="connsiteY19" fmla="*/ 57306 h 191850"/>
              <a:gd name="connsiteX20" fmla="*/ 127070 w 143396"/>
              <a:gd name="connsiteY20" fmla="*/ 0 h 1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3396" h="191850">
                <a:moveTo>
                  <a:pt x="127070" y="0"/>
                </a:moveTo>
                <a:lnTo>
                  <a:pt x="54814" y="12458"/>
                </a:lnTo>
                <a:lnTo>
                  <a:pt x="37374" y="79730"/>
                </a:lnTo>
                <a:lnTo>
                  <a:pt x="27407" y="94679"/>
                </a:lnTo>
                <a:lnTo>
                  <a:pt x="4983" y="156968"/>
                </a:lnTo>
                <a:lnTo>
                  <a:pt x="0" y="184375"/>
                </a:lnTo>
                <a:lnTo>
                  <a:pt x="39865" y="191850"/>
                </a:lnTo>
                <a:lnTo>
                  <a:pt x="29899" y="134544"/>
                </a:lnTo>
                <a:cubicBezTo>
                  <a:pt x="71618" y="137151"/>
                  <a:pt x="57856" y="131080"/>
                  <a:pt x="74747" y="139527"/>
                </a:cubicBezTo>
                <a:lnTo>
                  <a:pt x="74747" y="139527"/>
                </a:lnTo>
                <a:cubicBezTo>
                  <a:pt x="78900" y="145341"/>
                  <a:pt x="83529" y="150842"/>
                  <a:pt x="87205" y="156968"/>
                </a:cubicBezTo>
                <a:cubicBezTo>
                  <a:pt x="88556" y="159220"/>
                  <a:pt x="88522" y="162094"/>
                  <a:pt x="89696" y="164443"/>
                </a:cubicBezTo>
                <a:cubicBezTo>
                  <a:pt x="91035" y="167121"/>
                  <a:pt x="94679" y="171917"/>
                  <a:pt x="94679" y="171917"/>
                </a:cubicBezTo>
                <a:lnTo>
                  <a:pt x="94679" y="171917"/>
                </a:lnTo>
                <a:cubicBezTo>
                  <a:pt x="117929" y="169334"/>
                  <a:pt x="109582" y="169426"/>
                  <a:pt x="119595" y="169426"/>
                </a:cubicBezTo>
                <a:lnTo>
                  <a:pt x="119595" y="169426"/>
                </a:lnTo>
                <a:lnTo>
                  <a:pt x="117103" y="151985"/>
                </a:lnTo>
                <a:lnTo>
                  <a:pt x="129561" y="137035"/>
                </a:lnTo>
                <a:lnTo>
                  <a:pt x="124578" y="92188"/>
                </a:lnTo>
                <a:lnTo>
                  <a:pt x="142019" y="57306"/>
                </a:lnTo>
                <a:cubicBezTo>
                  <a:pt x="144968" y="30755"/>
                  <a:pt x="144510" y="42403"/>
                  <a:pt x="127070" y="0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466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2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3418459" y="5404236"/>
            <a:ext cx="2255800" cy="1440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u="sng" dirty="0">
                <a:solidFill>
                  <a:prstClr val="black"/>
                </a:solidFill>
              </a:rPr>
              <a:t>Key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</a:rPr>
              <a:t>Comprehensive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</a:rPr>
              <a:t>Public only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</a:rPr>
              <a:t>Private only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</a:rPr>
              <a:t>Most Private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</a:rPr>
              <a:t>Bills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5057085" y="5793723"/>
            <a:ext cx="451984" cy="9144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5057085" y="6010893"/>
            <a:ext cx="451984" cy="914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5057085" y="6228063"/>
            <a:ext cx="451984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057085" y="6445233"/>
            <a:ext cx="451984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2" name="Slide Number Placeholder 2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12AC-3A5F-954C-AFE9-AE638E4C23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3" name="Title 1"/>
          <p:cNvSpPr txBox="1">
            <a:spLocks/>
          </p:cNvSpPr>
          <p:nvPr/>
        </p:nvSpPr>
        <p:spPr>
          <a:xfrm>
            <a:off x="56271" y="15325"/>
            <a:ext cx="9034177" cy="93554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9B0F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300" dirty="0">
                <a:latin typeface="Arial Narrow" pitchFamily="34" charset="0"/>
              </a:rPr>
              <a:t>Plus </a:t>
            </a:r>
            <a:r>
              <a:rPr lang="en-US" sz="3200" b="1" spc="300" dirty="0" smtClean="0">
                <a:latin typeface="Arial Narrow" pitchFamily="34" charset="0"/>
              </a:rPr>
              <a:t>27 </a:t>
            </a:r>
            <a:r>
              <a:rPr lang="en-US" sz="3200" b="1" spc="300" dirty="0">
                <a:latin typeface="Arial Narrow" pitchFamily="34" charset="0"/>
              </a:rPr>
              <a:t>with official Bills for new laws  </a:t>
            </a:r>
            <a:r>
              <a:rPr lang="en-US" sz="3200" b="1" spc="300" dirty="0">
                <a:latin typeface="Arial Narrow" pitchFamily="34" charset="0"/>
              </a:rPr>
              <a:t/>
            </a:r>
            <a:br>
              <a:rPr lang="en-US" sz="3200" b="1" spc="300" dirty="0">
                <a:latin typeface="Arial Narrow" pitchFamily="34" charset="0"/>
              </a:rPr>
            </a:br>
            <a:r>
              <a:rPr lang="en-US" sz="3200" b="1" spc="300" dirty="0">
                <a:latin typeface="Arial Narrow" pitchFamily="34" charset="0"/>
              </a:rPr>
              <a:t>(to </a:t>
            </a:r>
            <a:r>
              <a:rPr lang="en-US" sz="3200" b="1" spc="300" dirty="0" smtClean="0">
                <a:latin typeface="Arial Narrow" pitchFamily="34" charset="0"/>
              </a:rPr>
              <a:t>April </a:t>
            </a:r>
            <a:r>
              <a:rPr lang="en-US" sz="3200" b="1" spc="300" dirty="0" smtClean="0">
                <a:latin typeface="Arial Narrow" pitchFamily="34" charset="0"/>
              </a:rPr>
              <a:t>2019)</a:t>
            </a:r>
            <a:endParaRPr lang="en-US" sz="1800" b="1" spc="300" dirty="0">
              <a:latin typeface="Arial Narrow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5049831" y="6641175"/>
            <a:ext cx="451984" cy="914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 rot="730076">
            <a:off x="3801323" y="2690756"/>
            <a:ext cx="405208" cy="332295"/>
          </a:xfrm>
          <a:custGeom>
            <a:avLst/>
            <a:gdLst>
              <a:gd name="T0" fmla="*/ 2147483647 w 10000"/>
              <a:gd name="T1" fmla="*/ 2147483647 h 10009"/>
              <a:gd name="T2" fmla="*/ 2147483647 w 10000"/>
              <a:gd name="T3" fmla="*/ 2147483647 h 10009"/>
              <a:gd name="T4" fmla="*/ 2147483647 w 10000"/>
              <a:gd name="T5" fmla="*/ 2147483647 h 10009"/>
              <a:gd name="T6" fmla="*/ 2147483647 w 10000"/>
              <a:gd name="T7" fmla="*/ 2147483647 h 10009"/>
              <a:gd name="T8" fmla="*/ 2147483647 w 10000"/>
              <a:gd name="T9" fmla="*/ 2147483647 h 10009"/>
              <a:gd name="T10" fmla="*/ 2147483647 w 10000"/>
              <a:gd name="T11" fmla="*/ 2147483647 h 10009"/>
              <a:gd name="T12" fmla="*/ 2147483647 w 10000"/>
              <a:gd name="T13" fmla="*/ 161364554 h 10009"/>
              <a:gd name="T14" fmla="*/ 2147483647 w 10000"/>
              <a:gd name="T15" fmla="*/ 2147483647 h 10009"/>
              <a:gd name="T16" fmla="*/ 2147483647 w 10000"/>
              <a:gd name="T17" fmla="*/ 161364554 h 10009"/>
              <a:gd name="T18" fmla="*/ 2147483647 w 10000"/>
              <a:gd name="T19" fmla="*/ 2147483647 h 10009"/>
              <a:gd name="T20" fmla="*/ 0 w 10000"/>
              <a:gd name="T21" fmla="*/ 2147483647 h 10009"/>
              <a:gd name="T22" fmla="*/ 2147483647 w 10000"/>
              <a:gd name="T23" fmla="*/ 2147483647 h 10009"/>
              <a:gd name="T24" fmla="*/ 2147483647 w 10000"/>
              <a:gd name="T25" fmla="*/ 2147483647 h 10009"/>
              <a:gd name="T26" fmla="*/ 2147483647 w 10000"/>
              <a:gd name="T27" fmla="*/ 2147483647 h 10009"/>
              <a:gd name="T28" fmla="*/ 2147483647 w 10000"/>
              <a:gd name="T29" fmla="*/ 2147483647 h 10009"/>
              <a:gd name="T30" fmla="*/ 2147483647 w 10000"/>
              <a:gd name="T31" fmla="*/ 2147483647 h 10009"/>
              <a:gd name="T32" fmla="*/ 2147483647 w 10000"/>
              <a:gd name="T33" fmla="*/ 2147483647 h 10009"/>
              <a:gd name="T34" fmla="*/ 2147483647 w 10000"/>
              <a:gd name="T35" fmla="*/ 2147483647 h 10009"/>
              <a:gd name="T36" fmla="*/ 2147483647 w 10000"/>
              <a:gd name="T37" fmla="*/ 2147483647 h 10009"/>
              <a:gd name="T38" fmla="*/ 2147483647 w 10000"/>
              <a:gd name="T39" fmla="*/ 2147483647 h 10009"/>
              <a:gd name="T40" fmla="*/ 2147483647 w 10000"/>
              <a:gd name="T41" fmla="*/ 2147483647 h 10009"/>
              <a:gd name="T42" fmla="*/ 2147483647 w 10000"/>
              <a:gd name="T43" fmla="*/ 2147483647 h 10009"/>
              <a:gd name="T44" fmla="*/ 2147483647 w 10000"/>
              <a:gd name="T45" fmla="*/ 2147483647 h 10009"/>
              <a:gd name="T46" fmla="*/ 2147483647 w 10000"/>
              <a:gd name="T47" fmla="*/ 2147483647 h 10009"/>
              <a:gd name="T48" fmla="*/ 2147483647 w 10000"/>
              <a:gd name="T49" fmla="*/ 2147483647 h 10009"/>
              <a:gd name="T50" fmla="*/ 2147483647 w 10000"/>
              <a:gd name="T51" fmla="*/ 2147483647 h 10009"/>
              <a:gd name="T52" fmla="*/ 2147483647 w 10000"/>
              <a:gd name="T53" fmla="*/ 2147483647 h 10009"/>
              <a:gd name="T54" fmla="*/ 2147483647 w 10000"/>
              <a:gd name="T55" fmla="*/ 2147483647 h 10009"/>
              <a:gd name="T56" fmla="*/ 2147483647 w 10000"/>
              <a:gd name="T57" fmla="*/ 2147483647 h 10009"/>
              <a:gd name="T58" fmla="*/ 2147483647 w 10000"/>
              <a:gd name="T59" fmla="*/ 2147483647 h 10009"/>
              <a:gd name="T60" fmla="*/ 2147483647 w 10000"/>
              <a:gd name="T61" fmla="*/ 2147483647 h 10009"/>
              <a:gd name="T62" fmla="*/ 2147483647 w 10000"/>
              <a:gd name="T63" fmla="*/ 2147483647 h 10009"/>
              <a:gd name="T64" fmla="*/ 2147483647 w 10000"/>
              <a:gd name="T65" fmla="*/ 2147483647 h 10009"/>
              <a:gd name="T66" fmla="*/ 2147483647 w 10000"/>
              <a:gd name="T67" fmla="*/ 2147483647 h 10009"/>
              <a:gd name="T68" fmla="*/ 2147483647 w 10000"/>
              <a:gd name="T69" fmla="*/ 2147483647 h 10009"/>
              <a:gd name="T70" fmla="*/ 2147483647 w 10000"/>
              <a:gd name="T71" fmla="*/ 2147483647 h 10009"/>
              <a:gd name="T72" fmla="*/ 2147483647 w 10000"/>
              <a:gd name="T73" fmla="*/ 2147483647 h 10009"/>
              <a:gd name="T74" fmla="*/ 2147483647 w 10000"/>
              <a:gd name="T75" fmla="*/ 2147483647 h 10009"/>
              <a:gd name="T76" fmla="*/ 2147483647 w 10000"/>
              <a:gd name="T77" fmla="*/ 2147483647 h 10009"/>
              <a:gd name="T78" fmla="*/ 2147483647 w 10000"/>
              <a:gd name="T79" fmla="*/ 2147483647 h 10009"/>
              <a:gd name="T80" fmla="*/ 2147483647 w 10000"/>
              <a:gd name="T81" fmla="*/ 2147483647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 rot="926903">
            <a:off x="3812033" y="2713158"/>
            <a:ext cx="101748" cy="233352"/>
          </a:xfrm>
          <a:custGeom>
            <a:avLst/>
            <a:gdLst>
              <a:gd name="T0" fmla="*/ 426029799 w 10000"/>
              <a:gd name="T1" fmla="*/ 2147483647 h 10437"/>
              <a:gd name="T2" fmla="*/ 426029799 w 10000"/>
              <a:gd name="T3" fmla="*/ 2147483647 h 10437"/>
              <a:gd name="T4" fmla="*/ 441127138 w 10000"/>
              <a:gd name="T5" fmla="*/ 2147483647 h 10437"/>
              <a:gd name="T6" fmla="*/ 486896829 w 10000"/>
              <a:gd name="T7" fmla="*/ 2147483647 h 10437"/>
              <a:gd name="T8" fmla="*/ 486896829 w 10000"/>
              <a:gd name="T9" fmla="*/ 2147483647 h 10437"/>
              <a:gd name="T10" fmla="*/ 505393367 w 10000"/>
              <a:gd name="T11" fmla="*/ 2147483647 h 10437"/>
              <a:gd name="T12" fmla="*/ 547757218 w 10000"/>
              <a:gd name="T13" fmla="*/ 2147483647 h 10437"/>
              <a:gd name="T14" fmla="*/ 556948788 w 10000"/>
              <a:gd name="T15" fmla="*/ 2147483647 h 10437"/>
              <a:gd name="T16" fmla="*/ 608617535 w 10000"/>
              <a:gd name="T17" fmla="*/ 2147483647 h 10437"/>
              <a:gd name="T18" fmla="*/ 547757218 w 10000"/>
              <a:gd name="T19" fmla="*/ 2147483647 h 10437"/>
              <a:gd name="T20" fmla="*/ 486896829 w 10000"/>
              <a:gd name="T21" fmla="*/ 1175804211 h 10437"/>
              <a:gd name="T22" fmla="*/ 304309174 w 10000"/>
              <a:gd name="T23" fmla="*/ 0 h 10437"/>
              <a:gd name="T24" fmla="*/ 182587736 w 10000"/>
              <a:gd name="T25" fmla="*/ 1175804211 h 10437"/>
              <a:gd name="T26" fmla="*/ 121720705 w 10000"/>
              <a:gd name="T27" fmla="*/ 2147483647 h 10437"/>
              <a:gd name="T28" fmla="*/ 75167108 w 10000"/>
              <a:gd name="T29" fmla="*/ 2147483647 h 10437"/>
              <a:gd name="T30" fmla="*/ 121720705 w 10000"/>
              <a:gd name="T31" fmla="*/ 2147483647 h 10437"/>
              <a:gd name="T32" fmla="*/ 121720705 w 10000"/>
              <a:gd name="T33" fmla="*/ 2147483647 h 10437"/>
              <a:gd name="T34" fmla="*/ 13937767 w 10000"/>
              <a:gd name="T35" fmla="*/ 2147483647 h 10437"/>
              <a:gd name="T36" fmla="*/ 0 w 10000"/>
              <a:gd name="T37" fmla="*/ 2147483647 h 10437"/>
              <a:gd name="T38" fmla="*/ 39560971 w 10000"/>
              <a:gd name="T39" fmla="*/ 2147483647 h 10437"/>
              <a:gd name="T40" fmla="*/ 121720705 w 10000"/>
              <a:gd name="T41" fmla="*/ 2147483647 h 10437"/>
              <a:gd name="T42" fmla="*/ 68959129 w 10000"/>
              <a:gd name="T43" fmla="*/ 2147483647 h 10437"/>
              <a:gd name="T44" fmla="*/ 394566826 w 10000"/>
              <a:gd name="T45" fmla="*/ 2147483647 h 10437"/>
              <a:gd name="T46" fmla="*/ 436863210 w 10000"/>
              <a:gd name="T47" fmla="*/ 2147483647 h 10437"/>
              <a:gd name="T48" fmla="*/ 426029799 w 10000"/>
              <a:gd name="T49" fmla="*/ 2147483647 h 10437"/>
              <a:gd name="T50" fmla="*/ 426029799 w 10000"/>
              <a:gd name="T51" fmla="*/ 2147483647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408243" y="2565678"/>
            <a:ext cx="214207" cy="98943"/>
          </a:xfrm>
          <a:custGeom>
            <a:avLst/>
            <a:gdLst>
              <a:gd name="T0" fmla="*/ 2147483647 w 10000"/>
              <a:gd name="T1" fmla="*/ 230353942 h 10000"/>
              <a:gd name="T2" fmla="*/ 2147483647 w 10000"/>
              <a:gd name="T3" fmla="*/ 153542679 h 10000"/>
              <a:gd name="T4" fmla="*/ 2147483647 w 10000"/>
              <a:gd name="T5" fmla="*/ 153542679 h 10000"/>
              <a:gd name="T6" fmla="*/ 2147483647 w 10000"/>
              <a:gd name="T7" fmla="*/ 76771339 h 10000"/>
              <a:gd name="T8" fmla="*/ 2147483647 w 10000"/>
              <a:gd name="T9" fmla="*/ 38383015 h 10000"/>
              <a:gd name="T10" fmla="*/ 2147483647 w 10000"/>
              <a:gd name="T11" fmla="*/ 38383015 h 10000"/>
              <a:gd name="T12" fmla="*/ 2147483647 w 10000"/>
              <a:gd name="T13" fmla="*/ 0 h 10000"/>
              <a:gd name="T14" fmla="*/ 2147483647 w 10000"/>
              <a:gd name="T15" fmla="*/ 38383015 h 10000"/>
              <a:gd name="T16" fmla="*/ 2147483647 w 10000"/>
              <a:gd name="T17" fmla="*/ 38383015 h 10000"/>
              <a:gd name="T18" fmla="*/ 2147483647 w 10000"/>
              <a:gd name="T19" fmla="*/ 76771339 h 10000"/>
              <a:gd name="T20" fmla="*/ 2147483647 w 10000"/>
              <a:gd name="T21" fmla="*/ 115154355 h 10000"/>
              <a:gd name="T22" fmla="*/ 2147483647 w 10000"/>
              <a:gd name="T23" fmla="*/ 191925686 h 10000"/>
              <a:gd name="T24" fmla="*/ 2147483647 w 10000"/>
              <a:gd name="T25" fmla="*/ 230353942 h 10000"/>
              <a:gd name="T26" fmla="*/ 2147483647 w 10000"/>
              <a:gd name="T27" fmla="*/ 230353942 h 10000"/>
              <a:gd name="T28" fmla="*/ 2147483647 w 10000"/>
              <a:gd name="T29" fmla="*/ 268737521 h 10000"/>
              <a:gd name="T30" fmla="*/ 2147483647 w 10000"/>
              <a:gd name="T31" fmla="*/ 268737521 h 10000"/>
              <a:gd name="T32" fmla="*/ 1048843394 w 10000"/>
              <a:gd name="T33" fmla="*/ 268737521 h 10000"/>
              <a:gd name="T34" fmla="*/ 0 w 10000"/>
              <a:gd name="T35" fmla="*/ 268737521 h 10000"/>
              <a:gd name="T36" fmla="*/ 1048843394 w 10000"/>
              <a:gd name="T37" fmla="*/ 307125281 h 10000"/>
              <a:gd name="T38" fmla="*/ 2147483647 w 10000"/>
              <a:gd name="T39" fmla="*/ 383896612 h 10000"/>
              <a:gd name="T40" fmla="*/ 2147483647 w 10000"/>
              <a:gd name="T41" fmla="*/ 422280200 h 10000"/>
              <a:gd name="T42" fmla="*/ 2147483647 w 10000"/>
              <a:gd name="T43" fmla="*/ 383896612 h 10000"/>
              <a:gd name="T44" fmla="*/ 2147483647 w 10000"/>
              <a:gd name="T45" fmla="*/ 383896612 h 10000"/>
              <a:gd name="T46" fmla="*/ 2147483647 w 10000"/>
              <a:gd name="T47" fmla="*/ 422280200 h 10000"/>
              <a:gd name="T48" fmla="*/ 2147483647 w 10000"/>
              <a:gd name="T49" fmla="*/ 422280200 h 10000"/>
              <a:gd name="T50" fmla="*/ 2147483647 w 10000"/>
              <a:gd name="T51" fmla="*/ 422280200 h 10000"/>
              <a:gd name="T52" fmla="*/ 2147483647 w 10000"/>
              <a:gd name="T53" fmla="*/ 345508860 h 10000"/>
              <a:gd name="T54" fmla="*/ 2147483647 w 10000"/>
              <a:gd name="T55" fmla="*/ 345508860 h 10000"/>
              <a:gd name="T56" fmla="*/ 2147483647 w 10000"/>
              <a:gd name="T57" fmla="*/ 230353942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471028">
            <a:off x="4040521" y="2442467"/>
            <a:ext cx="342731" cy="345363"/>
          </a:xfrm>
          <a:custGeom>
            <a:avLst/>
            <a:gdLst>
              <a:gd name="T0" fmla="*/ 2147483647 w 10043"/>
              <a:gd name="T1" fmla="*/ 2147483647 h 10000"/>
              <a:gd name="T2" fmla="*/ 2147483647 w 10043"/>
              <a:gd name="T3" fmla="*/ 2147483647 h 10000"/>
              <a:gd name="T4" fmla="*/ 2147483647 w 10043"/>
              <a:gd name="T5" fmla="*/ 2147483647 h 10000"/>
              <a:gd name="T6" fmla="*/ 2147483647 w 10043"/>
              <a:gd name="T7" fmla="*/ 2147483647 h 10000"/>
              <a:gd name="T8" fmla="*/ 2147483647 w 10043"/>
              <a:gd name="T9" fmla="*/ 2147483647 h 10000"/>
              <a:gd name="T10" fmla="*/ 2147483647 w 10043"/>
              <a:gd name="T11" fmla="*/ 2147483647 h 10000"/>
              <a:gd name="T12" fmla="*/ 2147483647 w 10043"/>
              <a:gd name="T13" fmla="*/ 2147483647 h 10000"/>
              <a:gd name="T14" fmla="*/ 2147483647 w 10043"/>
              <a:gd name="T15" fmla="*/ 2147483647 h 10000"/>
              <a:gd name="T16" fmla="*/ 2147483647 w 10043"/>
              <a:gd name="T17" fmla="*/ 2147483647 h 10000"/>
              <a:gd name="T18" fmla="*/ 2147483647 w 10043"/>
              <a:gd name="T19" fmla="*/ 2147483647 h 10000"/>
              <a:gd name="T20" fmla="*/ 2147483647 w 10043"/>
              <a:gd name="T21" fmla="*/ 2147483647 h 10000"/>
              <a:gd name="T22" fmla="*/ 2147483647 w 10043"/>
              <a:gd name="T23" fmla="*/ 2147483647 h 10000"/>
              <a:gd name="T24" fmla="*/ 2147483647 w 10043"/>
              <a:gd name="T25" fmla="*/ 2147483647 h 10000"/>
              <a:gd name="T26" fmla="*/ 2147483647 w 10043"/>
              <a:gd name="T27" fmla="*/ 2147483647 h 10000"/>
              <a:gd name="T28" fmla="*/ 2147483647 w 10043"/>
              <a:gd name="T29" fmla="*/ 2147483647 h 10000"/>
              <a:gd name="T30" fmla="*/ 2147483647 w 10043"/>
              <a:gd name="T31" fmla="*/ 2147483647 h 10000"/>
              <a:gd name="T32" fmla="*/ 2147483647 w 10043"/>
              <a:gd name="T33" fmla="*/ 2147483647 h 10000"/>
              <a:gd name="T34" fmla="*/ 2147483647 w 10043"/>
              <a:gd name="T35" fmla="*/ 2147483647 h 10000"/>
              <a:gd name="T36" fmla="*/ 2147483647 w 10043"/>
              <a:gd name="T37" fmla="*/ 2147483647 h 10000"/>
              <a:gd name="T38" fmla="*/ 2147483647 w 10043"/>
              <a:gd name="T39" fmla="*/ 2147483647 h 10000"/>
              <a:gd name="T40" fmla="*/ 2147483647 w 10043"/>
              <a:gd name="T41" fmla="*/ 0 h 10000"/>
              <a:gd name="T42" fmla="*/ 2147483647 w 10043"/>
              <a:gd name="T43" fmla="*/ 2147483647 h 10000"/>
              <a:gd name="T44" fmla="*/ 2147483647 w 10043"/>
              <a:gd name="T45" fmla="*/ 2147483647 h 10000"/>
              <a:gd name="T46" fmla="*/ 2147483647 w 10043"/>
              <a:gd name="T47" fmla="*/ 2147483647 h 10000"/>
              <a:gd name="T48" fmla="*/ 2147483647 w 10043"/>
              <a:gd name="T49" fmla="*/ 2147483647 h 10000"/>
              <a:gd name="T50" fmla="*/ 2147483647 w 10043"/>
              <a:gd name="T51" fmla="*/ 2147483647 h 10000"/>
              <a:gd name="T52" fmla="*/ 2147483647 w 10043"/>
              <a:gd name="T53" fmla="*/ 2147483647 h 10000"/>
              <a:gd name="T54" fmla="*/ 2147483647 w 10043"/>
              <a:gd name="T55" fmla="*/ 2147483647 h 10000"/>
              <a:gd name="T56" fmla="*/ 2147483647 w 10043"/>
              <a:gd name="T57" fmla="*/ 2147483647 h 10000"/>
              <a:gd name="T58" fmla="*/ 2147483647 w 10043"/>
              <a:gd name="T59" fmla="*/ 2147483647 h 10000"/>
              <a:gd name="T60" fmla="*/ 2147483647 w 10043"/>
              <a:gd name="T61" fmla="*/ 2147483647 h 10000"/>
              <a:gd name="T62" fmla="*/ 2147483647 w 10043"/>
              <a:gd name="T63" fmla="*/ 2147483647 h 10000"/>
              <a:gd name="T64" fmla="*/ 2147483647 w 10043"/>
              <a:gd name="T65" fmla="*/ 2147483647 h 10000"/>
              <a:gd name="T66" fmla="*/ 852645632 w 10043"/>
              <a:gd name="T67" fmla="*/ 2147483647 h 10000"/>
              <a:gd name="T68" fmla="*/ 2147483647 w 10043"/>
              <a:gd name="T69" fmla="*/ 2147483647 h 10000"/>
              <a:gd name="T70" fmla="*/ 2147483647 w 10043"/>
              <a:gd name="T71" fmla="*/ 2147483647 h 10000"/>
              <a:gd name="T72" fmla="*/ 2147483647 w 10043"/>
              <a:gd name="T73" fmla="*/ 2147483647 h 10000"/>
              <a:gd name="T74" fmla="*/ 2147483647 w 10043"/>
              <a:gd name="T75" fmla="*/ 2147483647 h 10000"/>
              <a:gd name="T76" fmla="*/ 2147483647 w 10043"/>
              <a:gd name="T77" fmla="*/ 2147483647 h 10000"/>
              <a:gd name="T78" fmla="*/ 2147483647 w 10043"/>
              <a:gd name="T79" fmla="*/ 2147483647 h 10000"/>
              <a:gd name="T80" fmla="*/ 2147483647 w 10043"/>
              <a:gd name="T81" fmla="*/ 2147483647 h 10000"/>
              <a:gd name="T82" fmla="*/ 2147483647 w 10043"/>
              <a:gd name="T83" fmla="*/ 2147483647 h 10000"/>
              <a:gd name="T84" fmla="*/ 2147483647 w 10043"/>
              <a:gd name="T85" fmla="*/ 2147483647 h 10000"/>
              <a:gd name="T86" fmla="*/ 2147483647 w 10043"/>
              <a:gd name="T87" fmla="*/ 2147483647 h 10000"/>
              <a:gd name="T88" fmla="*/ 2147483647 w 10043"/>
              <a:gd name="T89" fmla="*/ 2147483647 h 10000"/>
              <a:gd name="T90" fmla="*/ 2147483647 w 10043"/>
              <a:gd name="T91" fmla="*/ 2147483647 h 10000"/>
              <a:gd name="T92" fmla="*/ 2147483647 w 10043"/>
              <a:gd name="T93" fmla="*/ 2147483647 h 10000"/>
              <a:gd name="T94" fmla="*/ 2147483647 w 10043"/>
              <a:gd name="T95" fmla="*/ 2147483647 h 10000"/>
              <a:gd name="T96" fmla="*/ 2147483647 w 10043"/>
              <a:gd name="T97" fmla="*/ 2147483647 h 10000"/>
              <a:gd name="T98" fmla="*/ 2147483647 w 10043"/>
              <a:gd name="T99" fmla="*/ 2147483647 h 10000"/>
              <a:gd name="T100" fmla="*/ 2147483647 w 10043"/>
              <a:gd name="T101" fmla="*/ 2147483647 h 10000"/>
              <a:gd name="T102" fmla="*/ 2147483647 w 10043"/>
              <a:gd name="T103" fmla="*/ 2147483647 h 10000"/>
              <a:gd name="T104" fmla="*/ 2147483647 w 10043"/>
              <a:gd name="T105" fmla="*/ 2147483647 h 10000"/>
              <a:gd name="T106" fmla="*/ 2147483647 w 10043"/>
              <a:gd name="T107" fmla="*/ 2147483647 h 10000"/>
              <a:gd name="T108" fmla="*/ 2147483647 w 10043"/>
              <a:gd name="T109" fmla="*/ 2147483647 h 10000"/>
              <a:gd name="T110" fmla="*/ 2147483647 w 10043"/>
              <a:gd name="T111" fmla="*/ 2147483647 h 10000"/>
              <a:gd name="T112" fmla="*/ 2147483647 w 10043"/>
              <a:gd name="T113" fmla="*/ 2147483647 h 10000"/>
              <a:gd name="T114" fmla="*/ 2147483647 w 10043"/>
              <a:gd name="T115" fmla="*/ 2147483647 h 10000"/>
              <a:gd name="T116" fmla="*/ 2147483647 w 10043"/>
              <a:gd name="T117" fmla="*/ 2147483647 h 10000"/>
              <a:gd name="T118" fmla="*/ 2147483647 w 10043"/>
              <a:gd name="T119" fmla="*/ 2147483647 h 10000"/>
              <a:gd name="T120" fmla="*/ 2147483647 w 10043"/>
              <a:gd name="T121" fmla="*/ 2147483647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331484" y="2649686"/>
            <a:ext cx="349871" cy="371498"/>
          </a:xfrm>
          <a:custGeom>
            <a:avLst/>
            <a:gdLst>
              <a:gd name="T0" fmla="*/ 2147483647 w 154"/>
              <a:gd name="T1" fmla="*/ 2147483647 h 154"/>
              <a:gd name="T2" fmla="*/ 2147483647 w 154"/>
              <a:gd name="T3" fmla="*/ 0 h 154"/>
              <a:gd name="T4" fmla="*/ 2147483647 w 154"/>
              <a:gd name="T5" fmla="*/ 0 h 154"/>
              <a:gd name="T6" fmla="*/ 2147483647 w 154"/>
              <a:gd name="T7" fmla="*/ 2147483647 h 154"/>
              <a:gd name="T8" fmla="*/ 2147483647 w 154"/>
              <a:gd name="T9" fmla="*/ 2147483647 h 154"/>
              <a:gd name="T10" fmla="*/ 2147483647 w 154"/>
              <a:gd name="T11" fmla="*/ 2147483647 h 154"/>
              <a:gd name="T12" fmla="*/ 2147483647 w 154"/>
              <a:gd name="T13" fmla="*/ 2147483647 h 154"/>
              <a:gd name="T14" fmla="*/ 2147483647 w 154"/>
              <a:gd name="T15" fmla="*/ 2147483647 h 154"/>
              <a:gd name="T16" fmla="*/ 2147483647 w 154"/>
              <a:gd name="T17" fmla="*/ 2147483647 h 154"/>
              <a:gd name="T18" fmla="*/ 2147483647 w 154"/>
              <a:gd name="T19" fmla="*/ 2147483647 h 154"/>
              <a:gd name="T20" fmla="*/ 2147483647 w 154"/>
              <a:gd name="T21" fmla="*/ 2147483647 h 154"/>
              <a:gd name="T22" fmla="*/ 0 w 154"/>
              <a:gd name="T23" fmla="*/ 2147483647 h 154"/>
              <a:gd name="T24" fmla="*/ 2147483647 w 154"/>
              <a:gd name="T25" fmla="*/ 2147483647 h 154"/>
              <a:gd name="T26" fmla="*/ 2147483647 w 154"/>
              <a:gd name="T27" fmla="*/ 2147483647 h 154"/>
              <a:gd name="T28" fmla="*/ 2147483647 w 154"/>
              <a:gd name="T29" fmla="*/ 2147483647 h 154"/>
              <a:gd name="T30" fmla="*/ 2147483647 w 154"/>
              <a:gd name="T31" fmla="*/ 2147483647 h 154"/>
              <a:gd name="T32" fmla="*/ 2147483647 w 154"/>
              <a:gd name="T33" fmla="*/ 2147483647 h 154"/>
              <a:gd name="T34" fmla="*/ 2147483647 w 154"/>
              <a:gd name="T35" fmla="*/ 2147483647 h 154"/>
              <a:gd name="T36" fmla="*/ 2147483647 w 154"/>
              <a:gd name="T37" fmla="*/ 2147483647 h 154"/>
              <a:gd name="T38" fmla="*/ 2147483647 w 154"/>
              <a:gd name="T39" fmla="*/ 2147483647 h 154"/>
              <a:gd name="T40" fmla="*/ 2147483647 w 154"/>
              <a:gd name="T41" fmla="*/ 2147483647 h 154"/>
              <a:gd name="T42" fmla="*/ 2147483647 w 154"/>
              <a:gd name="T43" fmla="*/ 2147483647 h 154"/>
              <a:gd name="T44" fmla="*/ 2147483647 w 154"/>
              <a:gd name="T45" fmla="*/ 2147483647 h 154"/>
              <a:gd name="T46" fmla="*/ 2147483647 w 154"/>
              <a:gd name="T47" fmla="*/ 2147483647 h 154"/>
              <a:gd name="T48" fmla="*/ 2147483647 w 154"/>
              <a:gd name="T49" fmla="*/ 2147483647 h 154"/>
              <a:gd name="T50" fmla="*/ 2147483647 w 154"/>
              <a:gd name="T51" fmla="*/ 2147483647 h 154"/>
              <a:gd name="T52" fmla="*/ 2147483647 w 154"/>
              <a:gd name="T53" fmla="*/ 2147483647 h 154"/>
              <a:gd name="T54" fmla="*/ 2147483647 w 154"/>
              <a:gd name="T55" fmla="*/ 2147483647 h 154"/>
              <a:gd name="T56" fmla="*/ 2147483647 w 154"/>
              <a:gd name="T57" fmla="*/ 2147483647 h 154"/>
              <a:gd name="T58" fmla="*/ 2147483647 w 154"/>
              <a:gd name="T59" fmla="*/ 2147483647 h 154"/>
              <a:gd name="T60" fmla="*/ 2147483647 w 154"/>
              <a:gd name="T61" fmla="*/ 2147483647 h 154"/>
              <a:gd name="T62" fmla="*/ 2147483647 w 154"/>
              <a:gd name="T63" fmla="*/ 2147483647 h 154"/>
              <a:gd name="T64" fmla="*/ 2147483647 w 154"/>
              <a:gd name="T65" fmla="*/ 2147483647 h 154"/>
              <a:gd name="T66" fmla="*/ 2147483647 w 154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22560" y="2287521"/>
            <a:ext cx="224917" cy="343496"/>
          </a:xfrm>
          <a:custGeom>
            <a:avLst/>
            <a:gdLst>
              <a:gd name="T0" fmla="*/ 2147483647 w 10045"/>
              <a:gd name="T1" fmla="*/ 2147483647 h 10019"/>
              <a:gd name="T2" fmla="*/ 2147483647 w 10045"/>
              <a:gd name="T3" fmla="*/ 2147483647 h 10019"/>
              <a:gd name="T4" fmla="*/ 2147483647 w 10045"/>
              <a:gd name="T5" fmla="*/ 2147483647 h 10019"/>
              <a:gd name="T6" fmla="*/ 2147483647 w 10045"/>
              <a:gd name="T7" fmla="*/ 2147483647 h 10019"/>
              <a:gd name="T8" fmla="*/ 2147483647 w 10045"/>
              <a:gd name="T9" fmla="*/ 2147483647 h 10019"/>
              <a:gd name="T10" fmla="*/ 1081275730 w 10045"/>
              <a:gd name="T11" fmla="*/ 2147483647 h 10019"/>
              <a:gd name="T12" fmla="*/ 1081275730 w 10045"/>
              <a:gd name="T13" fmla="*/ 2147483647 h 10019"/>
              <a:gd name="T14" fmla="*/ 2147483647 w 10045"/>
              <a:gd name="T15" fmla="*/ 2147483647 h 10019"/>
              <a:gd name="T16" fmla="*/ 1081275730 w 10045"/>
              <a:gd name="T17" fmla="*/ 2147483647 h 10019"/>
              <a:gd name="T18" fmla="*/ 0 w 10045"/>
              <a:gd name="T19" fmla="*/ 2147483647 h 10019"/>
              <a:gd name="T20" fmla="*/ 2147483647 w 10045"/>
              <a:gd name="T21" fmla="*/ 2147483647 h 10019"/>
              <a:gd name="T22" fmla="*/ 2147483647 w 10045"/>
              <a:gd name="T23" fmla="*/ 2147483647 h 10019"/>
              <a:gd name="T24" fmla="*/ 2147483647 w 10045"/>
              <a:gd name="T25" fmla="*/ 2147483647 h 10019"/>
              <a:gd name="T26" fmla="*/ 2147483647 w 10045"/>
              <a:gd name="T27" fmla="*/ 2147483647 h 10019"/>
              <a:gd name="T28" fmla="*/ 2147483647 w 10045"/>
              <a:gd name="T29" fmla="*/ 2147483647 h 10019"/>
              <a:gd name="T30" fmla="*/ 2147483647 w 10045"/>
              <a:gd name="T31" fmla="*/ 2147483647 h 10019"/>
              <a:gd name="T32" fmla="*/ 2147483647 w 10045"/>
              <a:gd name="T33" fmla="*/ 2147483647 h 10019"/>
              <a:gd name="T34" fmla="*/ 2147483647 w 10045"/>
              <a:gd name="T35" fmla="*/ 2147483647 h 10019"/>
              <a:gd name="T36" fmla="*/ 2147483647 w 10045"/>
              <a:gd name="T37" fmla="*/ 2147483647 h 10019"/>
              <a:gd name="T38" fmla="*/ 2147483647 w 10045"/>
              <a:gd name="T39" fmla="*/ 2147483647 h 10019"/>
              <a:gd name="T40" fmla="*/ 2147483647 w 10045"/>
              <a:gd name="T41" fmla="*/ 2147483647 h 10019"/>
              <a:gd name="T42" fmla="*/ 2147483647 w 10045"/>
              <a:gd name="T43" fmla="*/ 2147483647 h 10019"/>
              <a:gd name="T44" fmla="*/ 2147483647 w 10045"/>
              <a:gd name="T45" fmla="*/ 2147483647 h 10019"/>
              <a:gd name="T46" fmla="*/ 2147483647 w 10045"/>
              <a:gd name="T47" fmla="*/ 2147483647 h 10019"/>
              <a:gd name="T48" fmla="*/ 2147483647 w 10045"/>
              <a:gd name="T49" fmla="*/ 2147483647 h 10019"/>
              <a:gd name="T50" fmla="*/ 2147483647 w 10045"/>
              <a:gd name="T51" fmla="*/ 2147483647 h 10019"/>
              <a:gd name="T52" fmla="*/ 2147483647 w 10045"/>
              <a:gd name="T53" fmla="*/ 2147483647 h 10019"/>
              <a:gd name="T54" fmla="*/ 2147483647 w 10045"/>
              <a:gd name="T55" fmla="*/ 2147483647 h 10019"/>
              <a:gd name="T56" fmla="*/ 2147483647 w 10045"/>
              <a:gd name="T57" fmla="*/ 2147483647 h 10019"/>
              <a:gd name="T58" fmla="*/ 2147483647 w 10045"/>
              <a:gd name="T59" fmla="*/ 2147483647 h 10019"/>
              <a:gd name="T60" fmla="*/ 2147483647 w 10045"/>
              <a:gd name="T61" fmla="*/ 2147483647 h 10019"/>
              <a:gd name="T62" fmla="*/ 2147483647 w 10045"/>
              <a:gd name="T63" fmla="*/ 2147483647 h 10019"/>
              <a:gd name="T64" fmla="*/ 2147483647 w 10045"/>
              <a:gd name="T65" fmla="*/ 2147483647 h 10019"/>
              <a:gd name="T66" fmla="*/ 2147483647 w 10045"/>
              <a:gd name="T67" fmla="*/ 2147483647 h 10019"/>
              <a:gd name="T68" fmla="*/ 2147483647 w 10045"/>
              <a:gd name="T69" fmla="*/ 2147483647 h 10019"/>
              <a:gd name="T70" fmla="*/ 2147483647 w 10045"/>
              <a:gd name="T71" fmla="*/ 2147483647 h 10019"/>
              <a:gd name="T72" fmla="*/ 2147483647 w 10045"/>
              <a:gd name="T73" fmla="*/ 2147483647 h 10019"/>
              <a:gd name="T74" fmla="*/ 2147483647 w 10045"/>
              <a:gd name="T75" fmla="*/ 2147483647 h 10019"/>
              <a:gd name="T76" fmla="*/ 2147483647 w 10045"/>
              <a:gd name="T77" fmla="*/ 2147483647 h 10019"/>
              <a:gd name="T78" fmla="*/ 2147483647 w 10045"/>
              <a:gd name="T79" fmla="*/ 2147483647 h 10019"/>
              <a:gd name="T80" fmla="*/ 2147483647 w 10045"/>
              <a:gd name="T81" fmla="*/ 2147483647 h 10019"/>
              <a:gd name="T82" fmla="*/ 2147483647 w 10045"/>
              <a:gd name="T83" fmla="*/ 2147483647 h 10019"/>
              <a:gd name="T84" fmla="*/ 2147483647 w 10045"/>
              <a:gd name="T85" fmla="*/ 2147483647 h 10019"/>
              <a:gd name="T86" fmla="*/ 2147483647 w 10045"/>
              <a:gd name="T87" fmla="*/ 2147483647 h 10019"/>
              <a:gd name="T88" fmla="*/ 2147483647 w 10045"/>
              <a:gd name="T89" fmla="*/ 2147483647 h 10019"/>
              <a:gd name="T90" fmla="*/ 2147483647 w 10045"/>
              <a:gd name="T91" fmla="*/ 2147483647 h 10019"/>
              <a:gd name="T92" fmla="*/ 2147483647 w 10045"/>
              <a:gd name="T93" fmla="*/ 2147483647 h 10019"/>
              <a:gd name="T94" fmla="*/ 2147483647 w 10045"/>
              <a:gd name="T95" fmla="*/ 2147483647 h 10019"/>
              <a:gd name="T96" fmla="*/ 2147483647 w 10045"/>
              <a:gd name="T97" fmla="*/ 2147483647 h 10019"/>
              <a:gd name="T98" fmla="*/ 2147483647 w 10045"/>
              <a:gd name="T99" fmla="*/ 2147483647 h 10019"/>
              <a:gd name="T100" fmla="*/ 2147483647 w 10045"/>
              <a:gd name="T101" fmla="*/ 2147483647 h 10019"/>
              <a:gd name="T102" fmla="*/ 2147483647 w 10045"/>
              <a:gd name="T103" fmla="*/ 0 h 10019"/>
              <a:gd name="T104" fmla="*/ 2147483647 w 10045"/>
              <a:gd name="T105" fmla="*/ 2147483647 h 10019"/>
              <a:gd name="T106" fmla="*/ 2147483647 w 10045"/>
              <a:gd name="T107" fmla="*/ 2147483647 h 10019"/>
              <a:gd name="T108" fmla="*/ 2147483647 w 10045"/>
              <a:gd name="T109" fmla="*/ 2147483647 h 10019"/>
              <a:gd name="T110" fmla="*/ 2147483647 w 10045"/>
              <a:gd name="T111" fmla="*/ 2147483647 h 10019"/>
              <a:gd name="T112" fmla="*/ 2147483647 w 10045"/>
              <a:gd name="T113" fmla="*/ 2147483647 h 10019"/>
              <a:gd name="T114" fmla="*/ 2147483647 w 10045"/>
              <a:gd name="T115" fmla="*/ 2147483647 h 10019"/>
              <a:gd name="T116" fmla="*/ 2147483647 w 10045"/>
              <a:gd name="T117" fmla="*/ 2147483647 h 10019"/>
              <a:gd name="T118" fmla="*/ 2147483647 w 10045"/>
              <a:gd name="T119" fmla="*/ 2147483647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293999" y="2358461"/>
            <a:ext cx="85683" cy="119477"/>
          </a:xfrm>
          <a:custGeom>
            <a:avLst/>
            <a:gdLst>
              <a:gd name="T0" fmla="*/ 2147483647 w 66"/>
              <a:gd name="T1" fmla="*/ 2147483647 h 90"/>
              <a:gd name="T2" fmla="*/ 2147483647 w 66"/>
              <a:gd name="T3" fmla="*/ 2147483647 h 90"/>
              <a:gd name="T4" fmla="*/ 2147483647 w 66"/>
              <a:gd name="T5" fmla="*/ 2147483647 h 90"/>
              <a:gd name="T6" fmla="*/ 2147483647 w 66"/>
              <a:gd name="T7" fmla="*/ 2147483647 h 90"/>
              <a:gd name="T8" fmla="*/ 2147483647 w 66"/>
              <a:gd name="T9" fmla="*/ 2147483647 h 90"/>
              <a:gd name="T10" fmla="*/ 2147483647 w 66"/>
              <a:gd name="T11" fmla="*/ 2147483647 h 90"/>
              <a:gd name="T12" fmla="*/ 2147483647 w 66"/>
              <a:gd name="T13" fmla="*/ 2147483647 h 90"/>
              <a:gd name="T14" fmla="*/ 2147483647 w 66"/>
              <a:gd name="T15" fmla="*/ 2147483647 h 90"/>
              <a:gd name="T16" fmla="*/ 2147483647 w 66"/>
              <a:gd name="T17" fmla="*/ 2147483647 h 90"/>
              <a:gd name="T18" fmla="*/ 2147483647 w 66"/>
              <a:gd name="T19" fmla="*/ 2147483647 h 90"/>
              <a:gd name="T20" fmla="*/ 2147483647 w 66"/>
              <a:gd name="T21" fmla="*/ 0 h 90"/>
              <a:gd name="T22" fmla="*/ 2147483647 w 66"/>
              <a:gd name="T23" fmla="*/ 2147483647 h 90"/>
              <a:gd name="T24" fmla="*/ 2147483647 w 66"/>
              <a:gd name="T25" fmla="*/ 2147483647 h 90"/>
              <a:gd name="T26" fmla="*/ 2147483647 w 66"/>
              <a:gd name="T27" fmla="*/ 2147483647 h 90"/>
              <a:gd name="T28" fmla="*/ 2147483647 w 66"/>
              <a:gd name="T29" fmla="*/ 2147483647 h 90"/>
              <a:gd name="T30" fmla="*/ 2147483647 w 66"/>
              <a:gd name="T31" fmla="*/ 2147483647 h 90"/>
              <a:gd name="T32" fmla="*/ 0 w 66"/>
              <a:gd name="T33" fmla="*/ 2147483647 h 90"/>
              <a:gd name="T34" fmla="*/ 2147483647 w 66"/>
              <a:gd name="T35" fmla="*/ 2147483647 h 90"/>
              <a:gd name="T36" fmla="*/ 2147483647 w 66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rot="20966185">
            <a:off x="4722413" y="2868104"/>
            <a:ext cx="178505" cy="192283"/>
          </a:xfrm>
          <a:custGeom>
            <a:avLst/>
            <a:gdLst>
              <a:gd name="T0" fmla="*/ 2147483647 w 9874"/>
              <a:gd name="T1" fmla="*/ 861456484 h 10000"/>
              <a:gd name="T2" fmla="*/ 2147483647 w 9874"/>
              <a:gd name="T3" fmla="*/ 573160271 h 10000"/>
              <a:gd name="T4" fmla="*/ 2147483647 w 9874"/>
              <a:gd name="T5" fmla="*/ 571945092 h 10000"/>
              <a:gd name="T6" fmla="*/ 2147483647 w 9874"/>
              <a:gd name="T7" fmla="*/ 0 h 10000"/>
              <a:gd name="T8" fmla="*/ 2147483647 w 9874"/>
              <a:gd name="T9" fmla="*/ 350414474 h 10000"/>
              <a:gd name="T10" fmla="*/ 2147483647 w 9874"/>
              <a:gd name="T11" fmla="*/ 1282208266 h 10000"/>
              <a:gd name="T12" fmla="*/ 1792679761 w 9874"/>
              <a:gd name="T13" fmla="*/ 1861231051 h 10000"/>
              <a:gd name="T14" fmla="*/ 1792679761 w 9874"/>
              <a:gd name="T15" fmla="*/ 2147483647 h 10000"/>
              <a:gd name="T16" fmla="*/ 1194741583 w 9874"/>
              <a:gd name="T17" fmla="*/ 2147483647 h 10000"/>
              <a:gd name="T18" fmla="*/ 0 w 9874"/>
              <a:gd name="T19" fmla="*/ 2147483647 h 10000"/>
              <a:gd name="T20" fmla="*/ 1194741583 w 9874"/>
              <a:gd name="T21" fmla="*/ 2147483647 h 10000"/>
              <a:gd name="T22" fmla="*/ 2147483647 w 9874"/>
              <a:gd name="T23" fmla="*/ 2147483647 h 10000"/>
              <a:gd name="T24" fmla="*/ 2147483647 w 9874"/>
              <a:gd name="T25" fmla="*/ 2147483647 h 10000"/>
              <a:gd name="T26" fmla="*/ 2147483647 w 9874"/>
              <a:gd name="T27" fmla="*/ 2147483647 h 10000"/>
              <a:gd name="T28" fmla="*/ 2147483647 w 9874"/>
              <a:gd name="T29" fmla="*/ 2147483647 h 10000"/>
              <a:gd name="T30" fmla="*/ 2147483647 w 9874"/>
              <a:gd name="T31" fmla="*/ 2147483647 h 10000"/>
              <a:gd name="T32" fmla="*/ 2147483647 w 9874"/>
              <a:gd name="T33" fmla="*/ 2147483647 h 10000"/>
              <a:gd name="T34" fmla="*/ 2147483647 w 9874"/>
              <a:gd name="T35" fmla="*/ 2147483647 h 10000"/>
              <a:gd name="T36" fmla="*/ 2147483647 w 9874"/>
              <a:gd name="T37" fmla="*/ 2147483647 h 10000"/>
              <a:gd name="T38" fmla="*/ 2147483647 w 9874"/>
              <a:gd name="T39" fmla="*/ 2147483647 h 10000"/>
              <a:gd name="T40" fmla="*/ 2147483647 w 9874"/>
              <a:gd name="T41" fmla="*/ 2147483647 h 10000"/>
              <a:gd name="T42" fmla="*/ 2147483647 w 9874"/>
              <a:gd name="T43" fmla="*/ 2147483647 h 10000"/>
              <a:gd name="T44" fmla="*/ 2147483647 w 9874"/>
              <a:gd name="T45" fmla="*/ 2083902531 h 10000"/>
              <a:gd name="T46" fmla="*/ 2147483647 w 9874"/>
              <a:gd name="T47" fmla="*/ 1331460655 h 10000"/>
              <a:gd name="T48" fmla="*/ 2147483647 w 9874"/>
              <a:gd name="T49" fmla="*/ 1056034845 h 10000"/>
              <a:gd name="T50" fmla="*/ 2147483647 w 9874"/>
              <a:gd name="T51" fmla="*/ 861456484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711702" y="2569412"/>
            <a:ext cx="230272" cy="197883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0 h 10000"/>
              <a:gd name="T8" fmla="*/ 2147483647 w 10000"/>
              <a:gd name="T9" fmla="*/ 962987830 h 10000"/>
              <a:gd name="T10" fmla="*/ 2147483647 w 10000"/>
              <a:gd name="T11" fmla="*/ 1505821189 h 10000"/>
              <a:gd name="T12" fmla="*/ 2147483647 w 10000"/>
              <a:gd name="T13" fmla="*/ 962987830 h 10000"/>
              <a:gd name="T14" fmla="*/ 2147483647 w 10000"/>
              <a:gd name="T15" fmla="*/ 2147483647 h 10000"/>
              <a:gd name="T16" fmla="*/ 1839321513 w 10000"/>
              <a:gd name="T17" fmla="*/ 2147483647 h 10000"/>
              <a:gd name="T18" fmla="*/ 1728171895 w 10000"/>
              <a:gd name="T19" fmla="*/ 2147483647 h 10000"/>
              <a:gd name="T20" fmla="*/ 1513069159 w 10000"/>
              <a:gd name="T21" fmla="*/ 2147483647 h 10000"/>
              <a:gd name="T22" fmla="*/ 7214134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479645" y="2477938"/>
            <a:ext cx="178505" cy="97075"/>
          </a:xfrm>
          <a:custGeom>
            <a:avLst/>
            <a:gdLst>
              <a:gd name="T0" fmla="*/ 2147483647 w 10569"/>
              <a:gd name="T1" fmla="*/ 218132199 h 10092"/>
              <a:gd name="T2" fmla="*/ 2147483647 w 10569"/>
              <a:gd name="T3" fmla="*/ 122706788 h 10092"/>
              <a:gd name="T4" fmla="*/ 2147483647 w 10569"/>
              <a:gd name="T5" fmla="*/ 61371189 h 10092"/>
              <a:gd name="T6" fmla="*/ 2147483647 w 10569"/>
              <a:gd name="T7" fmla="*/ 0 h 10092"/>
              <a:gd name="T8" fmla="*/ 2147483647 w 10569"/>
              <a:gd name="T9" fmla="*/ 30665321 h 10092"/>
              <a:gd name="T10" fmla="*/ 2147483647 w 10569"/>
              <a:gd name="T11" fmla="*/ 0 h 10092"/>
              <a:gd name="T12" fmla="*/ 2097951320 w 10569"/>
              <a:gd name="T13" fmla="*/ 30665321 h 10092"/>
              <a:gd name="T14" fmla="*/ 1401434486 w 10569"/>
              <a:gd name="T15" fmla="*/ 61371189 h 10092"/>
              <a:gd name="T16" fmla="*/ 704917667 w 10569"/>
              <a:gd name="T17" fmla="*/ 92041467 h 10092"/>
              <a:gd name="T18" fmla="*/ 8448222 w 10569"/>
              <a:gd name="T19" fmla="*/ 122706788 h 10092"/>
              <a:gd name="T20" fmla="*/ 357065685 w 10569"/>
              <a:gd name="T21" fmla="*/ 164160932 h 10092"/>
              <a:gd name="T22" fmla="*/ 1012965140 w 10569"/>
              <a:gd name="T23" fmla="*/ 220119984 h 10092"/>
              <a:gd name="T24" fmla="*/ 1750099564 w 10569"/>
              <a:gd name="T25" fmla="*/ 306784830 h 10092"/>
              <a:gd name="T26" fmla="*/ 2097951320 w 10569"/>
              <a:gd name="T27" fmla="*/ 337490632 h 10092"/>
              <a:gd name="T28" fmla="*/ 2147483647 w 10569"/>
              <a:gd name="T29" fmla="*/ 371544855 h 10092"/>
              <a:gd name="T30" fmla="*/ 2147483647 w 10569"/>
              <a:gd name="T31" fmla="*/ 367936564 h 10092"/>
              <a:gd name="T32" fmla="*/ 2147483647 w 10569"/>
              <a:gd name="T33" fmla="*/ 337230696 h 10092"/>
              <a:gd name="T34" fmla="*/ 2147483647 w 10569"/>
              <a:gd name="T35" fmla="*/ 346435062 h 10092"/>
              <a:gd name="T36" fmla="*/ 2147483647 w 10569"/>
              <a:gd name="T37" fmla="*/ 347321125 h 10092"/>
              <a:gd name="T38" fmla="*/ 2147483647 w 10569"/>
              <a:gd name="T39" fmla="*/ 353615522 h 10092"/>
              <a:gd name="T40" fmla="*/ 2147483647 w 10569"/>
              <a:gd name="T41" fmla="*/ 369740943 h 10092"/>
              <a:gd name="T42" fmla="*/ 2147483647 w 10569"/>
              <a:gd name="T43" fmla="*/ 344411753 h 10092"/>
              <a:gd name="T44" fmla="*/ 2147483647 w 10569"/>
              <a:gd name="T45" fmla="*/ 359211597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606384" y="2578746"/>
            <a:ext cx="155301" cy="112010"/>
          </a:xfrm>
          <a:custGeom>
            <a:avLst/>
            <a:gdLst>
              <a:gd name="T0" fmla="*/ 2147483647 w 9980"/>
              <a:gd name="T1" fmla="*/ 0 h 10000"/>
              <a:gd name="T2" fmla="*/ 2147483647 w 9980"/>
              <a:gd name="T3" fmla="*/ 120347451 h 10000"/>
              <a:gd name="T4" fmla="*/ 2048295641 w 9980"/>
              <a:gd name="T5" fmla="*/ 174854502 h 10000"/>
              <a:gd name="T6" fmla="*/ 1295790420 w 9980"/>
              <a:gd name="T7" fmla="*/ 229369258 h 10000"/>
              <a:gd name="T8" fmla="*/ 794318046 w 9980"/>
              <a:gd name="T9" fmla="*/ 209556601 h 10000"/>
              <a:gd name="T10" fmla="*/ 543839063 w 9980"/>
              <a:gd name="T11" fmla="*/ 174854502 h 10000"/>
              <a:gd name="T12" fmla="*/ 292843180 w 9980"/>
              <a:gd name="T13" fmla="*/ 283793289 h 10000"/>
              <a:gd name="T14" fmla="*/ 41849789 w 9980"/>
              <a:gd name="T15" fmla="*/ 447321156 h 10000"/>
              <a:gd name="T16" fmla="*/ 11224449 w 9980"/>
              <a:gd name="T17" fmla="*/ 470376980 h 10000"/>
              <a:gd name="T18" fmla="*/ 159185930 w 9980"/>
              <a:gd name="T19" fmla="*/ 536612402 h 10000"/>
              <a:gd name="T20" fmla="*/ 838699122 w 9980"/>
              <a:gd name="T21" fmla="*/ 744424260 h 10000"/>
              <a:gd name="T22" fmla="*/ 1841683506 w 9980"/>
              <a:gd name="T23" fmla="*/ 792279756 h 10000"/>
              <a:gd name="T24" fmla="*/ 2147483647 w 9980"/>
              <a:gd name="T25" fmla="*/ 746169002 h 10000"/>
              <a:gd name="T26" fmla="*/ 2147483647 w 9980"/>
              <a:gd name="T27" fmla="*/ 678509460 h 10000"/>
              <a:gd name="T28" fmla="*/ 2147483647 w 9980"/>
              <a:gd name="T29" fmla="*/ 678509460 h 10000"/>
              <a:gd name="T30" fmla="*/ 2147483647 w 9980"/>
              <a:gd name="T31" fmla="*/ 610766908 h 10000"/>
              <a:gd name="T32" fmla="*/ 2147483647 w 9980"/>
              <a:gd name="T33" fmla="*/ 392815010 h 10000"/>
              <a:gd name="T34" fmla="*/ 2147483647 w 9980"/>
              <a:gd name="T35" fmla="*/ 120347451 h 10000"/>
              <a:gd name="T36" fmla="*/ 2147483647 w 9980"/>
              <a:gd name="T37" fmla="*/ 9902428 h 10000"/>
              <a:gd name="T38" fmla="*/ 2147483647 w 9980"/>
              <a:gd name="T39" fmla="*/ 26306802 h 10000"/>
              <a:gd name="T40" fmla="*/ 2147483647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611740" y="2532076"/>
            <a:ext cx="149945" cy="82140"/>
          </a:xfrm>
          <a:custGeom>
            <a:avLst/>
            <a:gdLst>
              <a:gd name="T0" fmla="*/ 2147483647 w 10000"/>
              <a:gd name="T1" fmla="*/ 11717197 h 9595"/>
              <a:gd name="T2" fmla="*/ 2117831042 w 10000"/>
              <a:gd name="T3" fmla="*/ 1864984 h 9595"/>
              <a:gd name="T4" fmla="*/ 1670018673 w 10000"/>
              <a:gd name="T5" fmla="*/ 1985706 h 9595"/>
              <a:gd name="T6" fmla="*/ 1192608324 w 10000"/>
              <a:gd name="T7" fmla="*/ 11717197 h 9595"/>
              <a:gd name="T8" fmla="*/ 954346452 w 10000"/>
              <a:gd name="T9" fmla="*/ 56295023 h 9595"/>
              <a:gd name="T10" fmla="*/ 0 w 10000"/>
              <a:gd name="T11" fmla="*/ 100895271 h 9595"/>
              <a:gd name="T12" fmla="*/ 238705181 w 10000"/>
              <a:gd name="T13" fmla="*/ 145472777 h 9595"/>
              <a:gd name="T14" fmla="*/ 413599734 w 10000"/>
              <a:gd name="T15" fmla="*/ 172255509 h 9595"/>
              <a:gd name="T16" fmla="*/ 852527046 w 10000"/>
              <a:gd name="T17" fmla="*/ 192499706 h 9595"/>
              <a:gd name="T18" fmla="*/ 1872358309 w 10000"/>
              <a:gd name="T19" fmla="*/ 165736637 h 9595"/>
              <a:gd name="T20" fmla="*/ 2147483647 w 10000"/>
              <a:gd name="T21" fmla="*/ 153539079 h 9595"/>
              <a:gd name="T22" fmla="*/ 2147483647 w 10000"/>
              <a:gd name="T23" fmla="*/ 109902201 h 9595"/>
              <a:gd name="T24" fmla="*/ 2147483647 w 10000"/>
              <a:gd name="T25" fmla="*/ 118909553 h 9595"/>
              <a:gd name="T26" fmla="*/ 2147483647 w 10000"/>
              <a:gd name="T27" fmla="*/ 99771804 h 9595"/>
              <a:gd name="T28" fmla="*/ 2147483647 w 10000"/>
              <a:gd name="T29" fmla="*/ 78603679 h 9595"/>
              <a:gd name="T30" fmla="*/ 2147483647 w 10000"/>
              <a:gd name="T31" fmla="*/ 43215616 h 9595"/>
              <a:gd name="T32" fmla="*/ 2147483647 w 10000"/>
              <a:gd name="T33" fmla="*/ 24356051 h 9595"/>
              <a:gd name="T34" fmla="*/ 2147483647 w 10000"/>
              <a:gd name="T35" fmla="*/ 11717197 h 9595"/>
              <a:gd name="T36" fmla="*/ 2147483647 w 10000"/>
              <a:gd name="T37" fmla="*/ 11717197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779535" y="2744893"/>
            <a:ext cx="205281" cy="166148"/>
          </a:xfrm>
          <a:custGeom>
            <a:avLst/>
            <a:gdLst>
              <a:gd name="T0" fmla="*/ 2147483647 w 10000"/>
              <a:gd name="T1" fmla="*/ 293810106 h 10000"/>
              <a:gd name="T2" fmla="*/ 1846282842 w 10000"/>
              <a:gd name="T3" fmla="*/ 293810106 h 10000"/>
              <a:gd name="T4" fmla="*/ 0 w 10000"/>
              <a:gd name="T5" fmla="*/ 0 h 10000"/>
              <a:gd name="T6" fmla="*/ 0 w 10000"/>
              <a:gd name="T7" fmla="*/ 587019553 h 10000"/>
              <a:gd name="T8" fmla="*/ 924200281 w 10000"/>
              <a:gd name="T9" fmla="*/ 1468447271 h 10000"/>
              <a:gd name="T10" fmla="*/ 1379187541 w 10000"/>
              <a:gd name="T11" fmla="*/ 2147483647 h 10000"/>
              <a:gd name="T12" fmla="*/ 924200281 w 10000"/>
              <a:gd name="T13" fmla="*/ 2147483647 h 10000"/>
              <a:gd name="T14" fmla="*/ 1846282842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1761659502 h 10000"/>
              <a:gd name="T42" fmla="*/ 2147483647 w 10000"/>
              <a:gd name="T43" fmla="*/ 587019553 h 10000"/>
              <a:gd name="T44" fmla="*/ 2147483647 w 10000"/>
              <a:gd name="T45" fmla="*/ 0 h 10000"/>
              <a:gd name="T46" fmla="*/ 2147483647 w 10000"/>
              <a:gd name="T47" fmla="*/ 293810106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322560" y="2610482"/>
            <a:ext cx="128524" cy="76540"/>
          </a:xfrm>
          <a:custGeom>
            <a:avLst/>
            <a:gdLst>
              <a:gd name="T0" fmla="*/ 1523412940 w 10000"/>
              <a:gd name="T1" fmla="*/ 20703172 h 11466"/>
              <a:gd name="T2" fmla="*/ 1384973249 w 10000"/>
              <a:gd name="T3" fmla="*/ 13260037 h 11466"/>
              <a:gd name="T4" fmla="*/ 1107889269 w 10000"/>
              <a:gd name="T5" fmla="*/ 5816929 h 11466"/>
              <a:gd name="T6" fmla="*/ 705952907 w 10000"/>
              <a:gd name="T7" fmla="*/ 11598732 h 11466"/>
              <a:gd name="T8" fmla="*/ 629180878 w 10000"/>
              <a:gd name="T9" fmla="*/ 0 h 11466"/>
              <a:gd name="T10" fmla="*/ 415505657 w 10000"/>
              <a:gd name="T11" fmla="*/ 11182239 h 11466"/>
              <a:gd name="T12" fmla="*/ 0 w 10000"/>
              <a:gd name="T13" fmla="*/ 35589387 h 11466"/>
              <a:gd name="T14" fmla="*/ 0 w 10000"/>
              <a:gd name="T15" fmla="*/ 50474506 h 11466"/>
              <a:gd name="T16" fmla="*/ 277065955 w 10000"/>
              <a:gd name="T17" fmla="*/ 50474506 h 11466"/>
              <a:gd name="T18" fmla="*/ 408729233 w 10000"/>
              <a:gd name="T19" fmla="*/ 68272305 h 11466"/>
              <a:gd name="T20" fmla="*/ 553945349 w 10000"/>
              <a:gd name="T21" fmla="*/ 65360750 h 11466"/>
              <a:gd name="T22" fmla="*/ 860112323 w 10000"/>
              <a:gd name="T23" fmla="*/ 53797304 h 11466"/>
              <a:gd name="T24" fmla="*/ 1019100903 w 10000"/>
              <a:gd name="T25" fmla="*/ 60412870 h 11466"/>
              <a:gd name="T26" fmla="*/ 1523412940 w 10000"/>
              <a:gd name="T27" fmla="*/ 50474506 h 11466"/>
              <a:gd name="T28" fmla="*/ 1800478906 w 10000"/>
              <a:gd name="T29" fmla="*/ 43031399 h 11466"/>
              <a:gd name="T30" fmla="*/ 1938918597 w 10000"/>
              <a:gd name="T31" fmla="*/ 43031399 h 11466"/>
              <a:gd name="T32" fmla="*/ 1800478906 w 10000"/>
              <a:gd name="T33" fmla="*/ 35589387 h 11466"/>
              <a:gd name="T34" fmla="*/ 1523412940 w 10000"/>
              <a:gd name="T35" fmla="*/ 20703172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258298" y="2438734"/>
            <a:ext cx="80327" cy="87741"/>
          </a:xfrm>
          <a:custGeom>
            <a:avLst/>
            <a:gdLst>
              <a:gd name="T0" fmla="*/ 43091458 w 10056"/>
              <a:gd name="T1" fmla="*/ 105833347 h 10000"/>
              <a:gd name="T2" fmla="*/ 60516545 w 10056"/>
              <a:gd name="T3" fmla="*/ 148181948 h 10000"/>
              <a:gd name="T4" fmla="*/ 95382098 w 10056"/>
              <a:gd name="T5" fmla="*/ 169343381 h 10000"/>
              <a:gd name="T6" fmla="*/ 127165973 w 10056"/>
              <a:gd name="T7" fmla="*/ 196710131 h 10000"/>
              <a:gd name="T8" fmla="*/ 159904912 w 10056"/>
              <a:gd name="T9" fmla="*/ 231533339 h 10000"/>
              <a:gd name="T10" fmla="*/ 180375846 w 10056"/>
              <a:gd name="T11" fmla="*/ 174299266 h 10000"/>
              <a:gd name="T12" fmla="*/ 168237950 w 10056"/>
              <a:gd name="T13" fmla="*/ 131951061 h 10000"/>
              <a:gd name="T14" fmla="*/ 181386826 w 10056"/>
              <a:gd name="T15" fmla="*/ 75990916 h 10000"/>
              <a:gd name="T16" fmla="*/ 155827284 w 10056"/>
              <a:gd name="T17" fmla="*/ 54825744 h 10000"/>
              <a:gd name="T18" fmla="*/ 130232265 w 10056"/>
              <a:gd name="T19" fmla="*/ 42323709 h 10000"/>
              <a:gd name="T20" fmla="*/ 95382098 w 10056"/>
              <a:gd name="T21" fmla="*/ 21161829 h 10000"/>
              <a:gd name="T22" fmla="*/ 60516545 w 10056"/>
              <a:gd name="T23" fmla="*/ 21161829 h 10000"/>
              <a:gd name="T24" fmla="*/ 43091458 w 10056"/>
              <a:gd name="T25" fmla="*/ 0 h 10000"/>
              <a:gd name="T26" fmla="*/ 8243820 w 10056"/>
              <a:gd name="T27" fmla="*/ 21161829 h 10000"/>
              <a:gd name="T28" fmla="*/ 0 w 10056"/>
              <a:gd name="T29" fmla="*/ 22481897 h 10000"/>
              <a:gd name="T30" fmla="*/ 16414107 w 10056"/>
              <a:gd name="T31" fmla="*/ 79716022 h 10000"/>
              <a:gd name="T32" fmla="*/ 43091458 w 10056"/>
              <a:gd name="T33" fmla="*/ 105833347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 rot="21133526">
            <a:off x="4518916" y="2645952"/>
            <a:ext cx="99964" cy="56005"/>
          </a:xfrm>
          <a:custGeom>
            <a:avLst/>
            <a:gdLst>
              <a:gd name="T0" fmla="*/ 0 w 1912593"/>
              <a:gd name="T1" fmla="*/ 0 h 1229193"/>
              <a:gd name="T2" fmla="*/ 0 w 1912593"/>
              <a:gd name="T3" fmla="*/ 0 h 1229193"/>
              <a:gd name="T4" fmla="*/ 0 w 1912593"/>
              <a:gd name="T5" fmla="*/ 0 h 1229193"/>
              <a:gd name="T6" fmla="*/ 0 w 1912593"/>
              <a:gd name="T7" fmla="*/ 0 h 1229193"/>
              <a:gd name="T8" fmla="*/ 0 w 1912593"/>
              <a:gd name="T9" fmla="*/ 0 h 1229193"/>
              <a:gd name="T10" fmla="*/ 0 w 1912593"/>
              <a:gd name="T11" fmla="*/ 0 h 1229193"/>
              <a:gd name="T12" fmla="*/ 0 w 1912593"/>
              <a:gd name="T13" fmla="*/ 0 h 1229193"/>
              <a:gd name="T14" fmla="*/ 0 w 1912593"/>
              <a:gd name="T15" fmla="*/ 0 h 1229193"/>
              <a:gd name="T16" fmla="*/ 0 w 1912593"/>
              <a:gd name="T17" fmla="*/ 0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524271" y="2657153"/>
            <a:ext cx="160655" cy="175482"/>
          </a:xfrm>
          <a:custGeom>
            <a:avLst/>
            <a:gdLst>
              <a:gd name="T0" fmla="*/ 0 w 3644175"/>
              <a:gd name="T1" fmla="*/ 0 h 3780713"/>
              <a:gd name="T2" fmla="*/ 0 w 3644175"/>
              <a:gd name="T3" fmla="*/ 0 h 3780713"/>
              <a:gd name="T4" fmla="*/ 0 w 3644175"/>
              <a:gd name="T5" fmla="*/ 0 h 3780713"/>
              <a:gd name="T6" fmla="*/ 0 w 3644175"/>
              <a:gd name="T7" fmla="*/ 0 h 3780713"/>
              <a:gd name="T8" fmla="*/ 0 w 3644175"/>
              <a:gd name="T9" fmla="*/ 0 h 3780713"/>
              <a:gd name="T10" fmla="*/ 0 w 3644175"/>
              <a:gd name="T11" fmla="*/ 0 h 3780713"/>
              <a:gd name="T12" fmla="*/ 0 w 3644175"/>
              <a:gd name="T13" fmla="*/ 0 h 3780713"/>
              <a:gd name="T14" fmla="*/ 0 w 3644175"/>
              <a:gd name="T15" fmla="*/ 0 h 3780713"/>
              <a:gd name="T16" fmla="*/ 0 w 3644175"/>
              <a:gd name="T17" fmla="*/ 0 h 3780713"/>
              <a:gd name="T18" fmla="*/ 0 w 3644175"/>
              <a:gd name="T19" fmla="*/ 0 h 3780713"/>
              <a:gd name="T20" fmla="*/ 0 w 3644175"/>
              <a:gd name="T21" fmla="*/ 0 h 3780713"/>
              <a:gd name="T22" fmla="*/ 0 w 3644175"/>
              <a:gd name="T23" fmla="*/ 0 h 3780713"/>
              <a:gd name="T24" fmla="*/ 0 w 3644175"/>
              <a:gd name="T25" fmla="*/ 0 h 3780713"/>
              <a:gd name="T26" fmla="*/ 0 w 3644175"/>
              <a:gd name="T27" fmla="*/ 0 h 3780713"/>
              <a:gd name="T28" fmla="*/ 0 w 3644175"/>
              <a:gd name="T29" fmla="*/ 0 h 3780713"/>
              <a:gd name="T30" fmla="*/ 0 w 3644175"/>
              <a:gd name="T31" fmla="*/ 0 h 3780713"/>
              <a:gd name="T32" fmla="*/ 0 w 3644175"/>
              <a:gd name="T33" fmla="*/ 0 h 3780713"/>
              <a:gd name="T34" fmla="*/ 0 w 3644175"/>
              <a:gd name="T35" fmla="*/ 0 h 3780713"/>
              <a:gd name="T36" fmla="*/ 0 w 3644175"/>
              <a:gd name="T37" fmla="*/ 0 h 3780713"/>
              <a:gd name="T38" fmla="*/ 0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4590319" y="2718758"/>
            <a:ext cx="110674" cy="115743"/>
          </a:xfrm>
          <a:custGeom>
            <a:avLst/>
            <a:gdLst>
              <a:gd name="T0" fmla="*/ 0 w 2398426"/>
              <a:gd name="T1" fmla="*/ 0 h 2488994"/>
              <a:gd name="T2" fmla="*/ 0 w 2398426"/>
              <a:gd name="T3" fmla="*/ 0 h 2488994"/>
              <a:gd name="T4" fmla="*/ 0 w 2398426"/>
              <a:gd name="T5" fmla="*/ 0 h 2488994"/>
              <a:gd name="T6" fmla="*/ 0 w 2398426"/>
              <a:gd name="T7" fmla="*/ 0 h 2488994"/>
              <a:gd name="T8" fmla="*/ 0 w 2398426"/>
              <a:gd name="T9" fmla="*/ 0 h 2488994"/>
              <a:gd name="T10" fmla="*/ 0 w 2398426"/>
              <a:gd name="T11" fmla="*/ 0 h 2488994"/>
              <a:gd name="T12" fmla="*/ 0 w 2398426"/>
              <a:gd name="T13" fmla="*/ 0 h 2488994"/>
              <a:gd name="T14" fmla="*/ 0 w 2398426"/>
              <a:gd name="T15" fmla="*/ 0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rot="286500">
            <a:off x="4670646" y="2789698"/>
            <a:ext cx="49981" cy="69073"/>
          </a:xfrm>
          <a:custGeom>
            <a:avLst/>
            <a:gdLst>
              <a:gd name="T0" fmla="*/ 0 w 1259245"/>
              <a:gd name="T1" fmla="*/ 0 h 1506961"/>
              <a:gd name="T2" fmla="*/ 0 w 1259245"/>
              <a:gd name="T3" fmla="*/ 0 h 1506961"/>
              <a:gd name="T4" fmla="*/ 0 w 1259245"/>
              <a:gd name="T5" fmla="*/ 0 h 1506961"/>
              <a:gd name="T6" fmla="*/ 0 w 1259245"/>
              <a:gd name="T7" fmla="*/ 0 h 1506961"/>
              <a:gd name="T8" fmla="*/ 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4672431" y="2670220"/>
            <a:ext cx="80327" cy="67206"/>
          </a:xfrm>
          <a:custGeom>
            <a:avLst/>
            <a:gdLst>
              <a:gd name="T0" fmla="*/ 0 w 1678899"/>
              <a:gd name="T1" fmla="*/ 0 h 1259174"/>
              <a:gd name="T2" fmla="*/ 0 w 1678899"/>
              <a:gd name="T3" fmla="*/ 0 h 1259174"/>
              <a:gd name="T4" fmla="*/ 0 w 1678899"/>
              <a:gd name="T5" fmla="*/ 0 h 1259174"/>
              <a:gd name="T6" fmla="*/ 0 w 1678899"/>
              <a:gd name="T7" fmla="*/ 0 h 1259174"/>
              <a:gd name="T8" fmla="*/ 0 w 1678899"/>
              <a:gd name="T9" fmla="*/ 0 h 1259174"/>
              <a:gd name="T10" fmla="*/ 0 w 1678899"/>
              <a:gd name="T11" fmla="*/ 0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686712" y="2731826"/>
            <a:ext cx="112458" cy="113876"/>
          </a:xfrm>
          <a:custGeom>
            <a:avLst/>
            <a:gdLst>
              <a:gd name="T0" fmla="*/ 0 w 2578308"/>
              <a:gd name="T1" fmla="*/ 0 h 2368446"/>
              <a:gd name="T2" fmla="*/ 0 w 2578308"/>
              <a:gd name="T3" fmla="*/ 0 h 2368446"/>
              <a:gd name="T4" fmla="*/ 0 w 2578308"/>
              <a:gd name="T5" fmla="*/ 0 h 2368446"/>
              <a:gd name="T6" fmla="*/ 0 w 2578308"/>
              <a:gd name="T7" fmla="*/ 0 h 2368446"/>
              <a:gd name="T8" fmla="*/ 0 w 2578308"/>
              <a:gd name="T9" fmla="*/ 0 h 2368446"/>
              <a:gd name="T10" fmla="*/ 0 w 2578308"/>
              <a:gd name="T11" fmla="*/ 0 h 2368446"/>
              <a:gd name="T12" fmla="*/ 0 w 2578308"/>
              <a:gd name="T13" fmla="*/ 0 h 2368446"/>
              <a:gd name="T14" fmla="*/ 0 w 2578308"/>
              <a:gd name="T15" fmla="*/ 0 h 2368446"/>
              <a:gd name="T16" fmla="*/ 0 w 2578308"/>
              <a:gd name="T17" fmla="*/ 0 h 2368446"/>
              <a:gd name="T18" fmla="*/ 0 w 2578308"/>
              <a:gd name="T19" fmla="*/ 0 h 2368446"/>
              <a:gd name="T20" fmla="*/ 0 w 2578308"/>
              <a:gd name="T21" fmla="*/ 0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4717057" y="2802765"/>
            <a:ext cx="44627" cy="57871"/>
          </a:xfrm>
          <a:custGeom>
            <a:avLst/>
            <a:gdLst>
              <a:gd name="T0" fmla="*/ 0 w 1097536"/>
              <a:gd name="T1" fmla="*/ 0 h 1184223"/>
              <a:gd name="T2" fmla="*/ 0 w 1097536"/>
              <a:gd name="T3" fmla="*/ 0 h 1184223"/>
              <a:gd name="T4" fmla="*/ 0 w 1097536"/>
              <a:gd name="T5" fmla="*/ 0 h 1184223"/>
              <a:gd name="T6" fmla="*/ 0 w 1097536"/>
              <a:gd name="T7" fmla="*/ 0 h 1184223"/>
              <a:gd name="T8" fmla="*/ 0 w 1097536"/>
              <a:gd name="T9" fmla="*/ 0 h 1184223"/>
              <a:gd name="T10" fmla="*/ 0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736693" y="2834501"/>
            <a:ext cx="73187" cy="70939"/>
          </a:xfrm>
          <a:custGeom>
            <a:avLst/>
            <a:gdLst>
              <a:gd name="T0" fmla="*/ 0 w 1852882"/>
              <a:gd name="T1" fmla="*/ 0 h 1521018"/>
              <a:gd name="T2" fmla="*/ 0 w 1852882"/>
              <a:gd name="T3" fmla="*/ 0 h 1521018"/>
              <a:gd name="T4" fmla="*/ 0 w 1852882"/>
              <a:gd name="T5" fmla="*/ 0 h 1521018"/>
              <a:gd name="T6" fmla="*/ 0 w 1852882"/>
              <a:gd name="T7" fmla="*/ 0 h 1521018"/>
              <a:gd name="T8" fmla="*/ 0 w 1852882"/>
              <a:gd name="T9" fmla="*/ 0 h 1521018"/>
              <a:gd name="T10" fmla="*/ 0 w 1852882"/>
              <a:gd name="T11" fmla="*/ 0 h 1521018"/>
              <a:gd name="T12" fmla="*/ 0 w 1852882"/>
              <a:gd name="T13" fmla="*/ 0 h 1521018"/>
              <a:gd name="T14" fmla="*/ 0 w 1852882"/>
              <a:gd name="T15" fmla="*/ 0 h 1521018"/>
              <a:gd name="T16" fmla="*/ 0 w 1852882"/>
              <a:gd name="T17" fmla="*/ 0 h 1521018"/>
              <a:gd name="T18" fmla="*/ 0 w 1852882"/>
              <a:gd name="T19" fmla="*/ 0 h 1521018"/>
              <a:gd name="T20" fmla="*/ 0 w 1852882"/>
              <a:gd name="T21" fmla="*/ 0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692067" y="2823300"/>
            <a:ext cx="60692" cy="128812"/>
          </a:xfrm>
          <a:custGeom>
            <a:avLst/>
            <a:gdLst>
              <a:gd name="T0" fmla="*/ 0 w 444747"/>
              <a:gd name="T1" fmla="*/ 6 h 900169"/>
              <a:gd name="T2" fmla="*/ 3 w 444747"/>
              <a:gd name="T3" fmla="*/ 8 h 900169"/>
              <a:gd name="T4" fmla="*/ 3 w 444747"/>
              <a:gd name="T5" fmla="*/ 19 h 900169"/>
              <a:gd name="T6" fmla="*/ 7 w 444747"/>
              <a:gd name="T7" fmla="*/ 24 h 900169"/>
              <a:gd name="T8" fmla="*/ 8 w 444747"/>
              <a:gd name="T9" fmla="*/ 22 h 900169"/>
              <a:gd name="T10" fmla="*/ 10 w 444747"/>
              <a:gd name="T11" fmla="*/ 18 h 900169"/>
              <a:gd name="T12" fmla="*/ 9 w 444747"/>
              <a:gd name="T13" fmla="*/ 16 h 900169"/>
              <a:gd name="T14" fmla="*/ 12 w 444747"/>
              <a:gd name="T15" fmla="*/ 15 h 900169"/>
              <a:gd name="T16" fmla="*/ 8 w 444747"/>
              <a:gd name="T17" fmla="*/ 13 h 900169"/>
              <a:gd name="T18" fmla="*/ 8 w 444747"/>
              <a:gd name="T19" fmla="*/ 7 h 900169"/>
              <a:gd name="T20" fmla="*/ 5 w 444747"/>
              <a:gd name="T21" fmla="*/ 0 h 900169"/>
              <a:gd name="T22" fmla="*/ 0 w 444747"/>
              <a:gd name="T23" fmla="*/ 6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829884" y="2252051"/>
            <a:ext cx="123168" cy="192283"/>
          </a:xfrm>
          <a:custGeom>
            <a:avLst/>
            <a:gdLst>
              <a:gd name="T0" fmla="*/ 2147483647 w 84"/>
              <a:gd name="T1" fmla="*/ 2147483647 h 126"/>
              <a:gd name="T2" fmla="*/ 0 w 84"/>
              <a:gd name="T3" fmla="*/ 2147483647 h 126"/>
              <a:gd name="T4" fmla="*/ 0 w 84"/>
              <a:gd name="T5" fmla="*/ 2147483647 h 126"/>
              <a:gd name="T6" fmla="*/ 2147483647 w 84"/>
              <a:gd name="T7" fmla="*/ 2147483647 h 126"/>
              <a:gd name="T8" fmla="*/ 2147483647 w 84"/>
              <a:gd name="T9" fmla="*/ 2147483647 h 126"/>
              <a:gd name="T10" fmla="*/ 2147483647 w 84"/>
              <a:gd name="T11" fmla="*/ 2147483647 h 126"/>
              <a:gd name="T12" fmla="*/ 2147483647 w 84"/>
              <a:gd name="T13" fmla="*/ 2147483647 h 126"/>
              <a:gd name="T14" fmla="*/ 2147483647 w 84"/>
              <a:gd name="T15" fmla="*/ 2147483647 h 126"/>
              <a:gd name="T16" fmla="*/ 2147483647 w 84"/>
              <a:gd name="T17" fmla="*/ 2147483647 h 126"/>
              <a:gd name="T18" fmla="*/ 2147483647 w 84"/>
              <a:gd name="T19" fmla="*/ 2147483647 h 126"/>
              <a:gd name="T20" fmla="*/ 2147483647 w 84"/>
              <a:gd name="T21" fmla="*/ 2147483647 h 126"/>
              <a:gd name="T22" fmla="*/ 2147483647 w 84"/>
              <a:gd name="T23" fmla="*/ 0 h 126"/>
              <a:gd name="T24" fmla="*/ 2147483647 w 84"/>
              <a:gd name="T25" fmla="*/ 2147483647 h 126"/>
              <a:gd name="T26" fmla="*/ 2147483647 w 84"/>
              <a:gd name="T27" fmla="*/ 2147483647 h 126"/>
              <a:gd name="T28" fmla="*/ 2147483647 w 84"/>
              <a:gd name="T29" fmla="*/ 2147483647 h 126"/>
              <a:gd name="T30" fmla="*/ 2147483647 w 84"/>
              <a:gd name="T31" fmla="*/ 2147483647 h 126"/>
              <a:gd name="T32" fmla="*/ 2147483647 w 84"/>
              <a:gd name="T33" fmla="*/ 2147483647 h 126"/>
              <a:gd name="T34" fmla="*/ 2147483647 w 84"/>
              <a:gd name="T35" fmla="*/ 2147483647 h 126"/>
              <a:gd name="T36" fmla="*/ 2147483647 w 84"/>
              <a:gd name="T37" fmla="*/ 2147483647 h 126"/>
              <a:gd name="T38" fmla="*/ 2147483647 w 84"/>
              <a:gd name="T39" fmla="*/ 2147483647 h 126"/>
              <a:gd name="T40" fmla="*/ 2147483647 w 84"/>
              <a:gd name="T41" fmla="*/ 2147483647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5604231" y="682052"/>
            <a:ext cx="490890" cy="655256"/>
          </a:xfrm>
          <a:custGeom>
            <a:avLst/>
            <a:gdLst>
              <a:gd name="T0" fmla="*/ 2147483647 w 336"/>
              <a:gd name="T1" fmla="*/ 2147483647 h 427"/>
              <a:gd name="T2" fmla="*/ 2147483647 w 336"/>
              <a:gd name="T3" fmla="*/ 2147483647 h 427"/>
              <a:gd name="T4" fmla="*/ 2147483647 w 336"/>
              <a:gd name="T5" fmla="*/ 2147483647 h 427"/>
              <a:gd name="T6" fmla="*/ 2147483647 w 336"/>
              <a:gd name="T7" fmla="*/ 2147483647 h 427"/>
              <a:gd name="T8" fmla="*/ 2147483647 w 336"/>
              <a:gd name="T9" fmla="*/ 2147483647 h 427"/>
              <a:gd name="T10" fmla="*/ 2147483647 w 336"/>
              <a:gd name="T11" fmla="*/ 2147483647 h 427"/>
              <a:gd name="T12" fmla="*/ 2147483647 w 336"/>
              <a:gd name="T13" fmla="*/ 2147483647 h 427"/>
              <a:gd name="T14" fmla="*/ 2147483647 w 336"/>
              <a:gd name="T15" fmla="*/ 2147483647 h 427"/>
              <a:gd name="T16" fmla="*/ 2147483647 w 336"/>
              <a:gd name="T17" fmla="*/ 2147483647 h 427"/>
              <a:gd name="T18" fmla="*/ 2147483647 w 336"/>
              <a:gd name="T19" fmla="*/ 2147483647 h 427"/>
              <a:gd name="T20" fmla="*/ 2147483647 w 336"/>
              <a:gd name="T21" fmla="*/ 2147483647 h 427"/>
              <a:gd name="T22" fmla="*/ 2147483647 w 336"/>
              <a:gd name="T23" fmla="*/ 0 h 427"/>
              <a:gd name="T24" fmla="*/ 2147483647 w 336"/>
              <a:gd name="T25" fmla="*/ 2147483647 h 427"/>
              <a:gd name="T26" fmla="*/ 2147483647 w 336"/>
              <a:gd name="T27" fmla="*/ 2147483647 h 427"/>
              <a:gd name="T28" fmla="*/ 2147483647 w 336"/>
              <a:gd name="T29" fmla="*/ 2147483647 h 427"/>
              <a:gd name="T30" fmla="*/ 2147483647 w 336"/>
              <a:gd name="T31" fmla="*/ 2147483647 h 427"/>
              <a:gd name="T32" fmla="*/ 2147483647 w 336"/>
              <a:gd name="T33" fmla="*/ 2147483647 h 427"/>
              <a:gd name="T34" fmla="*/ 2147483647 w 336"/>
              <a:gd name="T35" fmla="*/ 2147483647 h 427"/>
              <a:gd name="T36" fmla="*/ 2147483647 w 336"/>
              <a:gd name="T37" fmla="*/ 2147483647 h 427"/>
              <a:gd name="T38" fmla="*/ 2147483647 w 336"/>
              <a:gd name="T39" fmla="*/ 2147483647 h 427"/>
              <a:gd name="T40" fmla="*/ 2147483647 w 336"/>
              <a:gd name="T41" fmla="*/ 2147483647 h 427"/>
              <a:gd name="T42" fmla="*/ 2147483647 w 336"/>
              <a:gd name="T43" fmla="*/ 2147483647 h 427"/>
              <a:gd name="T44" fmla="*/ 2147483647 w 336"/>
              <a:gd name="T45" fmla="*/ 2147483647 h 427"/>
              <a:gd name="T46" fmla="*/ 2147483647 w 336"/>
              <a:gd name="T47" fmla="*/ 2147483647 h 427"/>
              <a:gd name="T48" fmla="*/ 2147483647 w 336"/>
              <a:gd name="T49" fmla="*/ 2147483647 h 427"/>
              <a:gd name="T50" fmla="*/ 2147483647 w 336"/>
              <a:gd name="T51" fmla="*/ 2147483647 h 427"/>
              <a:gd name="T52" fmla="*/ 2147483647 w 336"/>
              <a:gd name="T53" fmla="*/ 2147483647 h 427"/>
              <a:gd name="T54" fmla="*/ 0 w 336"/>
              <a:gd name="T55" fmla="*/ 2147483647 h 427"/>
              <a:gd name="T56" fmla="*/ 2147483647 w 336"/>
              <a:gd name="T57" fmla="*/ 2147483647 h 427"/>
              <a:gd name="T58" fmla="*/ 2147483647 w 336"/>
              <a:gd name="T59" fmla="*/ 2147483647 h 427"/>
              <a:gd name="T60" fmla="*/ 2147483647 w 336"/>
              <a:gd name="T61" fmla="*/ 2147483647 h 427"/>
              <a:gd name="T62" fmla="*/ 2147483647 w 336"/>
              <a:gd name="T63" fmla="*/ 2147483647 h 427"/>
              <a:gd name="T64" fmla="*/ 2147483647 w 336"/>
              <a:gd name="T65" fmla="*/ 2147483647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5313267" y="4537046"/>
            <a:ext cx="187432" cy="406968"/>
          </a:xfrm>
          <a:custGeom>
            <a:avLst/>
            <a:gdLst>
              <a:gd name="T0" fmla="*/ 2147483647 w 126"/>
              <a:gd name="T1" fmla="*/ 2147483647 h 265"/>
              <a:gd name="T2" fmla="*/ 0 w 126"/>
              <a:gd name="T3" fmla="*/ 2147483647 h 265"/>
              <a:gd name="T4" fmla="*/ 2147483647 w 126"/>
              <a:gd name="T5" fmla="*/ 2147483647 h 265"/>
              <a:gd name="T6" fmla="*/ 2147483647 w 126"/>
              <a:gd name="T7" fmla="*/ 2147483647 h 265"/>
              <a:gd name="T8" fmla="*/ 2147483647 w 126"/>
              <a:gd name="T9" fmla="*/ 2147483647 h 265"/>
              <a:gd name="T10" fmla="*/ 2147483647 w 126"/>
              <a:gd name="T11" fmla="*/ 2147483647 h 265"/>
              <a:gd name="T12" fmla="*/ 2147483647 w 126"/>
              <a:gd name="T13" fmla="*/ 2147483647 h 265"/>
              <a:gd name="T14" fmla="*/ 2147483647 w 126"/>
              <a:gd name="T15" fmla="*/ 2147483647 h 265"/>
              <a:gd name="T16" fmla="*/ 2147483647 w 126"/>
              <a:gd name="T17" fmla="*/ 0 h 265"/>
              <a:gd name="T18" fmla="*/ 2147483647 w 126"/>
              <a:gd name="T19" fmla="*/ 2147483647 h 265"/>
              <a:gd name="T20" fmla="*/ 2147483647 w 126"/>
              <a:gd name="T21" fmla="*/ 2147483647 h 265"/>
              <a:gd name="T22" fmla="*/ 2147483647 w 126"/>
              <a:gd name="T23" fmla="*/ 2147483647 h 265"/>
              <a:gd name="T24" fmla="*/ 2147483647 w 126"/>
              <a:gd name="T25" fmla="*/ 2147483647 h 265"/>
              <a:gd name="T26" fmla="*/ 2147483647 w 126"/>
              <a:gd name="T27" fmla="*/ 2147483647 h 265"/>
              <a:gd name="T28" fmla="*/ 2147483647 w 126"/>
              <a:gd name="T29" fmla="*/ 2147483647 h 265"/>
              <a:gd name="T30" fmla="*/ 2147483647 w 126"/>
              <a:gd name="T31" fmla="*/ 2147483647 h 265"/>
              <a:gd name="T32" fmla="*/ 2147483647 w 126"/>
              <a:gd name="T33" fmla="*/ 214748364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8774494" y="5474192"/>
            <a:ext cx="201711" cy="240821"/>
          </a:xfrm>
          <a:custGeom>
            <a:avLst/>
            <a:gdLst>
              <a:gd name="T0" fmla="*/ 0 w 138"/>
              <a:gd name="T1" fmla="*/ 2147483647 h 157"/>
              <a:gd name="T2" fmla="*/ 2147483647 w 138"/>
              <a:gd name="T3" fmla="*/ 2147483647 h 157"/>
              <a:gd name="T4" fmla="*/ 2147483647 w 138"/>
              <a:gd name="T5" fmla="*/ 2147483647 h 157"/>
              <a:gd name="T6" fmla="*/ 2147483647 w 138"/>
              <a:gd name="T7" fmla="*/ 2147483647 h 157"/>
              <a:gd name="T8" fmla="*/ 2147483647 w 138"/>
              <a:gd name="T9" fmla="*/ 2147483647 h 157"/>
              <a:gd name="T10" fmla="*/ 2147483647 w 138"/>
              <a:gd name="T11" fmla="*/ 2147483647 h 157"/>
              <a:gd name="T12" fmla="*/ 2147483647 w 138"/>
              <a:gd name="T13" fmla="*/ 0 h 157"/>
              <a:gd name="T14" fmla="*/ 2147483647 w 138"/>
              <a:gd name="T15" fmla="*/ 2147483647 h 157"/>
              <a:gd name="T16" fmla="*/ 2147483647 w 138"/>
              <a:gd name="T17" fmla="*/ 2147483647 h 157"/>
              <a:gd name="T18" fmla="*/ 2147483647 w 138"/>
              <a:gd name="T19" fmla="*/ 2147483647 h 157"/>
              <a:gd name="T20" fmla="*/ 2147483647 w 138"/>
              <a:gd name="T21" fmla="*/ 2147483647 h 157"/>
              <a:gd name="T22" fmla="*/ 2147483647 w 138"/>
              <a:gd name="T23" fmla="*/ 2147483647 h 157"/>
              <a:gd name="T24" fmla="*/ 2147483647 w 138"/>
              <a:gd name="T25" fmla="*/ 2147483647 h 157"/>
              <a:gd name="T26" fmla="*/ 2147483647 w 138"/>
              <a:gd name="T27" fmla="*/ 2147483647 h 157"/>
              <a:gd name="T28" fmla="*/ 2147483647 w 138"/>
              <a:gd name="T29" fmla="*/ 2147483647 h 157"/>
              <a:gd name="T30" fmla="*/ 2147483647 w 138"/>
              <a:gd name="T31" fmla="*/ 2147483647 h 157"/>
              <a:gd name="T32" fmla="*/ 2147483647 w 138"/>
              <a:gd name="T33" fmla="*/ 2147483647 h 157"/>
              <a:gd name="T34" fmla="*/ 0 w 138"/>
              <a:gd name="T35" fmla="*/ 2147483647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8949430" y="5257640"/>
            <a:ext cx="141019" cy="237087"/>
          </a:xfrm>
          <a:custGeom>
            <a:avLst/>
            <a:gdLst>
              <a:gd name="T0" fmla="*/ 2147483647 w 96"/>
              <a:gd name="T1" fmla="*/ 2147483647 h 156"/>
              <a:gd name="T2" fmla="*/ 2147483647 w 96"/>
              <a:gd name="T3" fmla="*/ 2147483647 h 156"/>
              <a:gd name="T4" fmla="*/ 2147483647 w 96"/>
              <a:gd name="T5" fmla="*/ 2147483647 h 156"/>
              <a:gd name="T6" fmla="*/ 0 w 96"/>
              <a:gd name="T7" fmla="*/ 0 h 156"/>
              <a:gd name="T8" fmla="*/ 2147483647 w 96"/>
              <a:gd name="T9" fmla="*/ 2147483647 h 156"/>
              <a:gd name="T10" fmla="*/ 2147483647 w 96"/>
              <a:gd name="T11" fmla="*/ 2147483647 h 156"/>
              <a:gd name="T12" fmla="*/ 2147483647 w 96"/>
              <a:gd name="T13" fmla="*/ 2147483647 h 156"/>
              <a:gd name="T14" fmla="*/ 2147483647 w 96"/>
              <a:gd name="T15" fmla="*/ 2147483647 h 156"/>
              <a:gd name="T16" fmla="*/ 2147483647 w 96"/>
              <a:gd name="T17" fmla="*/ 2147483647 h 156"/>
              <a:gd name="T18" fmla="*/ 2147483647 w 96"/>
              <a:gd name="T19" fmla="*/ 2147483647 h 156"/>
              <a:gd name="T20" fmla="*/ 2147483647 w 96"/>
              <a:gd name="T21" fmla="*/ 2147483647 h 156"/>
              <a:gd name="T22" fmla="*/ 2147483647 w 96"/>
              <a:gd name="T23" fmla="*/ 2147483647 h 156"/>
              <a:gd name="T24" fmla="*/ 2147483647 w 96"/>
              <a:gd name="T25" fmla="*/ 2147483647 h 156"/>
              <a:gd name="T26" fmla="*/ 2147483647 w 96"/>
              <a:gd name="T27" fmla="*/ 2147483647 h 156"/>
              <a:gd name="T28" fmla="*/ 2147483647 w 96"/>
              <a:gd name="T29" fmla="*/ 2147483647 h 156"/>
              <a:gd name="T30" fmla="*/ 2147483647 w 96"/>
              <a:gd name="T31" fmla="*/ 2147483647 h 156"/>
              <a:gd name="T32" fmla="*/ 2147483647 w 96"/>
              <a:gd name="T33" fmla="*/ 2147483647 h 156"/>
              <a:gd name="T34" fmla="*/ 2147483647 w 96"/>
              <a:gd name="T35" fmla="*/ 2147483647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7282186" y="4520245"/>
            <a:ext cx="1112090" cy="883008"/>
          </a:xfrm>
          <a:custGeom>
            <a:avLst/>
            <a:gdLst>
              <a:gd name="T0" fmla="*/ 2147483647 w 757"/>
              <a:gd name="T1" fmla="*/ 2147483647 h 577"/>
              <a:gd name="T2" fmla="*/ 2147483647 w 757"/>
              <a:gd name="T3" fmla="*/ 2147483647 h 577"/>
              <a:gd name="T4" fmla="*/ 0 w 757"/>
              <a:gd name="T5" fmla="*/ 2147483647 h 577"/>
              <a:gd name="T6" fmla="*/ 2147483647 w 757"/>
              <a:gd name="T7" fmla="*/ 2147483647 h 577"/>
              <a:gd name="T8" fmla="*/ 2147483647 w 757"/>
              <a:gd name="T9" fmla="*/ 2147483647 h 577"/>
              <a:gd name="T10" fmla="*/ 2147483647 w 757"/>
              <a:gd name="T11" fmla="*/ 2147483647 h 577"/>
              <a:gd name="T12" fmla="*/ 2147483647 w 757"/>
              <a:gd name="T13" fmla="*/ 2147483647 h 577"/>
              <a:gd name="T14" fmla="*/ 2147483647 w 757"/>
              <a:gd name="T15" fmla="*/ 2147483647 h 577"/>
              <a:gd name="T16" fmla="*/ 2147483647 w 757"/>
              <a:gd name="T17" fmla="*/ 2147483647 h 577"/>
              <a:gd name="T18" fmla="*/ 2147483647 w 757"/>
              <a:gd name="T19" fmla="*/ 2147483647 h 577"/>
              <a:gd name="T20" fmla="*/ 2147483647 w 757"/>
              <a:gd name="T21" fmla="*/ 0 h 577"/>
              <a:gd name="T22" fmla="*/ 2147483647 w 757"/>
              <a:gd name="T23" fmla="*/ 2147483647 h 577"/>
              <a:gd name="T24" fmla="*/ 2147483647 w 757"/>
              <a:gd name="T25" fmla="*/ 2147483647 h 577"/>
              <a:gd name="T26" fmla="*/ 2147483647 w 757"/>
              <a:gd name="T27" fmla="*/ 2147483647 h 577"/>
              <a:gd name="T28" fmla="*/ 2147483647 w 757"/>
              <a:gd name="T29" fmla="*/ 2147483647 h 577"/>
              <a:gd name="T30" fmla="*/ 2147483647 w 757"/>
              <a:gd name="T31" fmla="*/ 2147483647 h 577"/>
              <a:gd name="T32" fmla="*/ 2147483647 w 757"/>
              <a:gd name="T33" fmla="*/ 2147483647 h 577"/>
              <a:gd name="T34" fmla="*/ 2147483647 w 757"/>
              <a:gd name="T35" fmla="*/ 2147483647 h 577"/>
              <a:gd name="T36" fmla="*/ 2147483647 w 757"/>
              <a:gd name="T37" fmla="*/ 2147483647 h 577"/>
              <a:gd name="T38" fmla="*/ 2147483647 w 757"/>
              <a:gd name="T39" fmla="*/ 2147483647 h 577"/>
              <a:gd name="T40" fmla="*/ 2147483647 w 757"/>
              <a:gd name="T41" fmla="*/ 2147483647 h 577"/>
              <a:gd name="T42" fmla="*/ 2147483647 w 757"/>
              <a:gd name="T43" fmla="*/ 2147483647 h 577"/>
              <a:gd name="T44" fmla="*/ 2147483647 w 757"/>
              <a:gd name="T45" fmla="*/ 2147483647 h 577"/>
              <a:gd name="T46" fmla="*/ 2147483647 w 757"/>
              <a:gd name="T47" fmla="*/ 2147483647 h 577"/>
              <a:gd name="T48" fmla="*/ 2147483647 w 757"/>
              <a:gd name="T49" fmla="*/ 2147483647 h 577"/>
              <a:gd name="T50" fmla="*/ 2147483647 w 757"/>
              <a:gd name="T51" fmla="*/ 2147483647 h 577"/>
              <a:gd name="T52" fmla="*/ 2147483647 w 757"/>
              <a:gd name="T53" fmla="*/ 2147483647 h 577"/>
              <a:gd name="T54" fmla="*/ 2147483647 w 757"/>
              <a:gd name="T55" fmla="*/ 2147483647 h 577"/>
              <a:gd name="T56" fmla="*/ 2147483647 w 757"/>
              <a:gd name="T57" fmla="*/ 2147483647 h 577"/>
              <a:gd name="T58" fmla="*/ 2147483647 w 757"/>
              <a:gd name="T59" fmla="*/ 2147483647 h 577"/>
              <a:gd name="T60" fmla="*/ 2147483647 w 757"/>
              <a:gd name="T61" fmla="*/ 2147483647 h 577"/>
              <a:gd name="T62" fmla="*/ 2147483647 w 757"/>
              <a:gd name="T63" fmla="*/ 2147483647 h 577"/>
              <a:gd name="T64" fmla="*/ 2147483647 w 757"/>
              <a:gd name="T65" fmla="*/ 2147483647 h 577"/>
              <a:gd name="T66" fmla="*/ 2147483647 w 757"/>
              <a:gd name="T67" fmla="*/ 2147483647 h 577"/>
              <a:gd name="T68" fmla="*/ 2147483647 w 757"/>
              <a:gd name="T69" fmla="*/ 2147483647 h 577"/>
              <a:gd name="T70" fmla="*/ 2147483647 w 757"/>
              <a:gd name="T71" fmla="*/ 2147483647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8155078" y="5455524"/>
            <a:ext cx="98178" cy="140013"/>
          </a:xfrm>
          <a:custGeom>
            <a:avLst/>
            <a:gdLst>
              <a:gd name="T0" fmla="*/ 0 w 66"/>
              <a:gd name="T1" fmla="*/ 2147483647 h 91"/>
              <a:gd name="T2" fmla="*/ 2147483647 w 66"/>
              <a:gd name="T3" fmla="*/ 2147483647 h 91"/>
              <a:gd name="T4" fmla="*/ 2147483647 w 66"/>
              <a:gd name="T5" fmla="*/ 2147483647 h 91"/>
              <a:gd name="T6" fmla="*/ 2147483647 w 66"/>
              <a:gd name="T7" fmla="*/ 2147483647 h 91"/>
              <a:gd name="T8" fmla="*/ 2147483647 w 66"/>
              <a:gd name="T9" fmla="*/ 2147483647 h 91"/>
              <a:gd name="T10" fmla="*/ 2147483647 w 66"/>
              <a:gd name="T11" fmla="*/ 2147483647 h 91"/>
              <a:gd name="T12" fmla="*/ 2147483647 w 66"/>
              <a:gd name="T13" fmla="*/ 0 h 91"/>
              <a:gd name="T14" fmla="*/ 2147483647 w 66"/>
              <a:gd name="T15" fmla="*/ 2147483647 h 91"/>
              <a:gd name="T16" fmla="*/ 0 w 66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7210784" y="3988199"/>
            <a:ext cx="255263" cy="311760"/>
          </a:xfrm>
          <a:custGeom>
            <a:avLst/>
            <a:gdLst>
              <a:gd name="T0" fmla="*/ 2147483647 w 174"/>
              <a:gd name="T1" fmla="*/ 2147483647 h 204"/>
              <a:gd name="T2" fmla="*/ 0 w 174"/>
              <a:gd name="T3" fmla="*/ 2147483647 h 204"/>
              <a:gd name="T4" fmla="*/ 0 w 174"/>
              <a:gd name="T5" fmla="*/ 2147483647 h 204"/>
              <a:gd name="T6" fmla="*/ 2147483647 w 174"/>
              <a:gd name="T7" fmla="*/ 2147483647 h 204"/>
              <a:gd name="T8" fmla="*/ 2147483647 w 174"/>
              <a:gd name="T9" fmla="*/ 2147483647 h 204"/>
              <a:gd name="T10" fmla="*/ 2147483647 w 174"/>
              <a:gd name="T11" fmla="*/ 2147483647 h 204"/>
              <a:gd name="T12" fmla="*/ 2147483647 w 174"/>
              <a:gd name="T13" fmla="*/ 2147483647 h 204"/>
              <a:gd name="T14" fmla="*/ 2147483647 w 174"/>
              <a:gd name="T15" fmla="*/ 0 h 204"/>
              <a:gd name="T16" fmla="*/ 2147483647 w 174"/>
              <a:gd name="T17" fmla="*/ 2147483647 h 204"/>
              <a:gd name="T18" fmla="*/ 2147483647 w 174"/>
              <a:gd name="T19" fmla="*/ 2147483647 h 204"/>
              <a:gd name="T20" fmla="*/ 2147483647 w 174"/>
              <a:gd name="T21" fmla="*/ 2147483647 h 204"/>
              <a:gd name="T22" fmla="*/ 2147483647 w 174"/>
              <a:gd name="T23" fmla="*/ 2147483647 h 204"/>
              <a:gd name="T24" fmla="*/ 2147483647 w 174"/>
              <a:gd name="T25" fmla="*/ 2147483647 h 204"/>
              <a:gd name="T26" fmla="*/ 2147483647 w 174"/>
              <a:gd name="T27" fmla="*/ 2147483647 h 204"/>
              <a:gd name="T28" fmla="*/ 2147483647 w 174"/>
              <a:gd name="T29" fmla="*/ 2147483647 h 204"/>
              <a:gd name="T30" fmla="*/ 2147483647 w 174"/>
              <a:gd name="T31" fmla="*/ 2147483647 h 204"/>
              <a:gd name="T32" fmla="*/ 2147483647 w 174"/>
              <a:gd name="T33" fmla="*/ 2147483647 h 204"/>
              <a:gd name="T34" fmla="*/ 2147483647 w 174"/>
              <a:gd name="T35" fmla="*/ 2147483647 h 204"/>
              <a:gd name="T36" fmla="*/ 2147483647 w 174"/>
              <a:gd name="T37" fmla="*/ 2147483647 h 204"/>
              <a:gd name="T38" fmla="*/ 2147483647 w 174"/>
              <a:gd name="T39" fmla="*/ 2147483647 h 204"/>
              <a:gd name="T40" fmla="*/ 2147483647 w 174"/>
              <a:gd name="T41" fmla="*/ 2147483647 h 204"/>
              <a:gd name="T42" fmla="*/ 2147483647 w 174"/>
              <a:gd name="T43" fmla="*/ 2147483647 h 204"/>
              <a:gd name="T44" fmla="*/ 2147483647 w 174"/>
              <a:gd name="T45" fmla="*/ 2147483647 h 204"/>
              <a:gd name="T46" fmla="*/ 2147483647 w 174"/>
              <a:gd name="T47" fmla="*/ 2147483647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7432130" y="4143146"/>
            <a:ext cx="158870" cy="203483"/>
          </a:xfrm>
          <a:custGeom>
            <a:avLst/>
            <a:gdLst>
              <a:gd name="T0" fmla="*/ 2147483647 w 108"/>
              <a:gd name="T1" fmla="*/ 2147483647 h 132"/>
              <a:gd name="T2" fmla="*/ 2147483647 w 108"/>
              <a:gd name="T3" fmla="*/ 2147483647 h 132"/>
              <a:gd name="T4" fmla="*/ 0 w 108"/>
              <a:gd name="T5" fmla="*/ 2147483647 h 132"/>
              <a:gd name="T6" fmla="*/ 2147483647 w 108"/>
              <a:gd name="T7" fmla="*/ 2147483647 h 132"/>
              <a:gd name="T8" fmla="*/ 2147483647 w 108"/>
              <a:gd name="T9" fmla="*/ 2147483647 h 132"/>
              <a:gd name="T10" fmla="*/ 2147483647 w 108"/>
              <a:gd name="T11" fmla="*/ 2147483647 h 132"/>
              <a:gd name="T12" fmla="*/ 2147483647 w 108"/>
              <a:gd name="T13" fmla="*/ 2147483647 h 132"/>
              <a:gd name="T14" fmla="*/ 2147483647 w 108"/>
              <a:gd name="T15" fmla="*/ 0 h 132"/>
              <a:gd name="T16" fmla="*/ 2147483647 w 108"/>
              <a:gd name="T17" fmla="*/ 2147483647 h 132"/>
              <a:gd name="T18" fmla="*/ 2147483647 w 108"/>
              <a:gd name="T19" fmla="*/ 2147483647 h 132"/>
              <a:gd name="T20" fmla="*/ 2147483647 w 108"/>
              <a:gd name="T21" fmla="*/ 2147483647 h 132"/>
              <a:gd name="T22" fmla="*/ 2147483647 w 108"/>
              <a:gd name="T23" fmla="*/ 2147483647 h 132"/>
              <a:gd name="T24" fmla="*/ 2147483647 w 108"/>
              <a:gd name="T25" fmla="*/ 2147483647 h 132"/>
              <a:gd name="T26" fmla="*/ 2147483647 w 108"/>
              <a:gd name="T27" fmla="*/ 2147483647 h 132"/>
              <a:gd name="T28" fmla="*/ 2147483647 w 108"/>
              <a:gd name="T29" fmla="*/ 2147483647 h 132"/>
              <a:gd name="T30" fmla="*/ 2147483647 w 108"/>
              <a:gd name="T31" fmla="*/ 2147483647 h 132"/>
              <a:gd name="T32" fmla="*/ 2147483647 w 108"/>
              <a:gd name="T33" fmla="*/ 2147483647 h 132"/>
              <a:gd name="T34" fmla="*/ 2147483647 w 108"/>
              <a:gd name="T35" fmla="*/ 2147483647 h 132"/>
              <a:gd name="T36" fmla="*/ 2147483647 w 108"/>
              <a:gd name="T37" fmla="*/ 2147483647 h 132"/>
              <a:gd name="T38" fmla="*/ 2147483647 w 108"/>
              <a:gd name="T39" fmla="*/ 2147483647 h 132"/>
              <a:gd name="T40" fmla="*/ 2147483647 w 108"/>
              <a:gd name="T41" fmla="*/ 2147483647 h 132"/>
              <a:gd name="T42" fmla="*/ 2147483647 w 108"/>
              <a:gd name="T43" fmla="*/ 2147483647 h 132"/>
              <a:gd name="T44" fmla="*/ 2147483647 w 108"/>
              <a:gd name="T45" fmla="*/ 2147483647 h 132"/>
              <a:gd name="T46" fmla="*/ 2147483647 w 108"/>
              <a:gd name="T47" fmla="*/ 2147483647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7071549" y="4374632"/>
            <a:ext cx="298104" cy="70939"/>
          </a:xfrm>
          <a:custGeom>
            <a:avLst/>
            <a:gdLst>
              <a:gd name="T0" fmla="*/ 0 w 34"/>
              <a:gd name="T1" fmla="*/ 2147483647 h 8"/>
              <a:gd name="T2" fmla="*/ 2147483647 w 34"/>
              <a:gd name="T3" fmla="*/ 0 h 8"/>
              <a:gd name="T4" fmla="*/ 2147483647 w 34"/>
              <a:gd name="T5" fmla="*/ 0 h 8"/>
              <a:gd name="T6" fmla="*/ 2147483647 w 34"/>
              <a:gd name="T7" fmla="*/ 2147483647 h 8"/>
              <a:gd name="T8" fmla="*/ 2147483647 w 34"/>
              <a:gd name="T9" fmla="*/ 2147483647 h 8"/>
              <a:gd name="T10" fmla="*/ 2147483647 w 34"/>
              <a:gd name="T11" fmla="*/ 2147483647 h 8"/>
              <a:gd name="T12" fmla="*/ 2147483647 w 34"/>
              <a:gd name="T13" fmla="*/ 2147483647 h 8"/>
              <a:gd name="T14" fmla="*/ 2147483647 w 34"/>
              <a:gd name="T15" fmla="*/ 2147483647 h 8"/>
              <a:gd name="T16" fmla="*/ 2147483647 w 34"/>
              <a:gd name="T17" fmla="*/ 2147483647 h 8"/>
              <a:gd name="T18" fmla="*/ 2147483647 w 34"/>
              <a:gd name="T19" fmla="*/ 2147483647 h 8"/>
              <a:gd name="T20" fmla="*/ 0 w 34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2341146" y="2449934"/>
            <a:ext cx="178505" cy="210952"/>
          </a:xfrm>
          <a:custGeom>
            <a:avLst/>
            <a:gdLst>
              <a:gd name="T0" fmla="*/ 0 w 120"/>
              <a:gd name="T1" fmla="*/ 2147483647 h 138"/>
              <a:gd name="T2" fmla="*/ 0 w 120"/>
              <a:gd name="T3" fmla="*/ 2147483647 h 138"/>
              <a:gd name="T4" fmla="*/ 2147483647 w 120"/>
              <a:gd name="T5" fmla="*/ 2147483647 h 138"/>
              <a:gd name="T6" fmla="*/ 2147483647 w 120"/>
              <a:gd name="T7" fmla="*/ 2147483647 h 138"/>
              <a:gd name="T8" fmla="*/ 2147483647 w 120"/>
              <a:gd name="T9" fmla="*/ 0 h 138"/>
              <a:gd name="T10" fmla="*/ 2147483647 w 120"/>
              <a:gd name="T11" fmla="*/ 2147483647 h 138"/>
              <a:gd name="T12" fmla="*/ 2147483647 w 120"/>
              <a:gd name="T13" fmla="*/ 2147483647 h 138"/>
              <a:gd name="T14" fmla="*/ 2147483647 w 120"/>
              <a:gd name="T15" fmla="*/ 2147483647 h 138"/>
              <a:gd name="T16" fmla="*/ 2147483647 w 120"/>
              <a:gd name="T17" fmla="*/ 2147483647 h 138"/>
              <a:gd name="T18" fmla="*/ 2147483647 w 120"/>
              <a:gd name="T19" fmla="*/ 2147483647 h 138"/>
              <a:gd name="T20" fmla="*/ 2147483647 w 120"/>
              <a:gd name="T21" fmla="*/ 2147483647 h 138"/>
              <a:gd name="T22" fmla="*/ 2147483647 w 120"/>
              <a:gd name="T23" fmla="*/ 2147483647 h 138"/>
              <a:gd name="T24" fmla="*/ 2147483647 w 120"/>
              <a:gd name="T25" fmla="*/ 2147483647 h 138"/>
              <a:gd name="T26" fmla="*/ 2147483647 w 120"/>
              <a:gd name="T27" fmla="*/ 2147483647 h 138"/>
              <a:gd name="T28" fmla="*/ 2147483647 w 120"/>
              <a:gd name="T29" fmla="*/ 2147483647 h 138"/>
              <a:gd name="T30" fmla="*/ 2147483647 w 120"/>
              <a:gd name="T31" fmla="*/ 2147483647 h 138"/>
              <a:gd name="T32" fmla="*/ 0 w 120"/>
              <a:gd name="T33" fmla="*/ 2147483647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1607487" y="3515893"/>
            <a:ext cx="310600" cy="91474"/>
          </a:xfrm>
          <a:custGeom>
            <a:avLst/>
            <a:gdLst>
              <a:gd name="T0" fmla="*/ 2147483647 w 35"/>
              <a:gd name="T1" fmla="*/ 2147483647 h 10"/>
              <a:gd name="T2" fmla="*/ 2147483647 w 35"/>
              <a:gd name="T3" fmla="*/ 0 h 10"/>
              <a:gd name="T4" fmla="*/ 2147483647 w 35"/>
              <a:gd name="T5" fmla="*/ 0 h 10"/>
              <a:gd name="T6" fmla="*/ 2147483647 w 35"/>
              <a:gd name="T7" fmla="*/ 2147483647 h 10"/>
              <a:gd name="T8" fmla="*/ 2147483647 w 35"/>
              <a:gd name="T9" fmla="*/ 2147483647 h 10"/>
              <a:gd name="T10" fmla="*/ 2147483647 w 35"/>
              <a:gd name="T11" fmla="*/ 2147483647 h 10"/>
              <a:gd name="T12" fmla="*/ 2147483647 w 35"/>
              <a:gd name="T13" fmla="*/ 2147483647 h 10"/>
              <a:gd name="T14" fmla="*/ 2147483647 w 35"/>
              <a:gd name="T15" fmla="*/ 2147483647 h 10"/>
              <a:gd name="T16" fmla="*/ 2147483647 w 35"/>
              <a:gd name="T17" fmla="*/ 2147483647 h 10"/>
              <a:gd name="T18" fmla="*/ 2147483647 w 35"/>
              <a:gd name="T19" fmla="*/ 2147483647 h 10"/>
              <a:gd name="T20" fmla="*/ 2147483647 w 35"/>
              <a:gd name="T21" fmla="*/ 2147483647 h 10"/>
              <a:gd name="T22" fmla="*/ 2147483647 w 35"/>
              <a:gd name="T23" fmla="*/ 2147483647 h 10"/>
              <a:gd name="T24" fmla="*/ 2147483647 w 35"/>
              <a:gd name="T25" fmla="*/ 2147483647 h 10"/>
              <a:gd name="T26" fmla="*/ 2147483647 w 35"/>
              <a:gd name="T27" fmla="*/ 2147483647 h 10"/>
              <a:gd name="T28" fmla="*/ 0 w 35"/>
              <a:gd name="T29" fmla="*/ 2147483647 h 10"/>
              <a:gd name="T30" fmla="*/ 2147483647 w 35"/>
              <a:gd name="T31" fmla="*/ 2147483647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1918087" y="3616701"/>
            <a:ext cx="192786" cy="56005"/>
          </a:xfrm>
          <a:custGeom>
            <a:avLst/>
            <a:gdLst>
              <a:gd name="T0" fmla="*/ 2147483647 w 132"/>
              <a:gd name="T1" fmla="*/ 0 h 36"/>
              <a:gd name="T2" fmla="*/ 2147483647 w 132"/>
              <a:gd name="T3" fmla="*/ 2147483647 h 36"/>
              <a:gd name="T4" fmla="*/ 0 w 132"/>
              <a:gd name="T5" fmla="*/ 2147483647 h 36"/>
              <a:gd name="T6" fmla="*/ 2147483647 w 132"/>
              <a:gd name="T7" fmla="*/ 2147483647 h 36"/>
              <a:gd name="T8" fmla="*/ 2147483647 w 132"/>
              <a:gd name="T9" fmla="*/ 2147483647 h 36"/>
              <a:gd name="T10" fmla="*/ 2147483647 w 132"/>
              <a:gd name="T11" fmla="*/ 2147483647 h 36"/>
              <a:gd name="T12" fmla="*/ 2147483647 w 132"/>
              <a:gd name="T13" fmla="*/ 2147483647 h 36"/>
              <a:gd name="T14" fmla="*/ 2147483647 w 132"/>
              <a:gd name="T15" fmla="*/ 2147483647 h 36"/>
              <a:gd name="T16" fmla="*/ 2147483647 w 132"/>
              <a:gd name="T17" fmla="*/ 2147483647 h 36"/>
              <a:gd name="T18" fmla="*/ 2147483647 w 132"/>
              <a:gd name="T19" fmla="*/ 0 h 36"/>
              <a:gd name="T20" fmla="*/ 2147483647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461795" y="2996915"/>
            <a:ext cx="87467" cy="54137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2147483647 h 36"/>
              <a:gd name="T10" fmla="*/ 2147483647 w 60"/>
              <a:gd name="T11" fmla="*/ 2147483647 h 36"/>
              <a:gd name="T12" fmla="*/ 0 w 60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4363615" y="2892373"/>
            <a:ext cx="35701" cy="72806"/>
          </a:xfrm>
          <a:custGeom>
            <a:avLst/>
            <a:gdLst>
              <a:gd name="T0" fmla="*/ 0 w 24"/>
              <a:gd name="T1" fmla="*/ 2147483647 h 48"/>
              <a:gd name="T2" fmla="*/ 2147483647 w 24"/>
              <a:gd name="T3" fmla="*/ 2147483647 h 48"/>
              <a:gd name="T4" fmla="*/ 2147483647 w 24"/>
              <a:gd name="T5" fmla="*/ 0 h 48"/>
              <a:gd name="T6" fmla="*/ 2147483647 w 24"/>
              <a:gd name="T7" fmla="*/ 2147483647 h 48"/>
              <a:gd name="T8" fmla="*/ 2147483647 w 24"/>
              <a:gd name="T9" fmla="*/ 2147483647 h 48"/>
              <a:gd name="T10" fmla="*/ 0 w 24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4354691" y="2817700"/>
            <a:ext cx="44625" cy="56005"/>
          </a:xfrm>
          <a:custGeom>
            <a:avLst/>
            <a:gdLst>
              <a:gd name="T0" fmla="*/ 0 w 30"/>
              <a:gd name="T1" fmla="*/ 2147483647 h 37"/>
              <a:gd name="T2" fmla="*/ 2147483647 w 30"/>
              <a:gd name="T3" fmla="*/ 0 h 37"/>
              <a:gd name="T4" fmla="*/ 2147483647 w 30"/>
              <a:gd name="T5" fmla="*/ 2147483647 h 37"/>
              <a:gd name="T6" fmla="*/ 2147483647 w 30"/>
              <a:gd name="T7" fmla="*/ 2147483647 h 37"/>
              <a:gd name="T8" fmla="*/ 0 w 30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5252574" y="3024917"/>
            <a:ext cx="44627" cy="9334"/>
          </a:xfrm>
          <a:custGeom>
            <a:avLst/>
            <a:gdLst>
              <a:gd name="T0" fmla="*/ 2147483647 w 30"/>
              <a:gd name="T1" fmla="*/ 0 h 6"/>
              <a:gd name="T2" fmla="*/ 2147483647 w 30"/>
              <a:gd name="T3" fmla="*/ 0 h 6"/>
              <a:gd name="T4" fmla="*/ 0 w 30"/>
              <a:gd name="T5" fmla="*/ 2147483647 h 6"/>
              <a:gd name="T6" fmla="*/ 2147483647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095489" y="3297473"/>
            <a:ext cx="0" cy="3734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15000"/>
              </a:spcBef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4804526" y="2849435"/>
            <a:ext cx="553367" cy="210952"/>
          </a:xfrm>
          <a:custGeom>
            <a:avLst/>
            <a:gdLst>
              <a:gd name="T0" fmla="*/ 2147483647 w 10616"/>
              <a:gd name="T1" fmla="*/ 2147483647 h 10000"/>
              <a:gd name="T2" fmla="*/ 2147483647 w 10616"/>
              <a:gd name="T3" fmla="*/ 2147483647 h 10000"/>
              <a:gd name="T4" fmla="*/ 2147483647 w 10616"/>
              <a:gd name="T5" fmla="*/ 2147483647 h 10000"/>
              <a:gd name="T6" fmla="*/ 2147483647 w 10616"/>
              <a:gd name="T7" fmla="*/ 2147483647 h 10000"/>
              <a:gd name="T8" fmla="*/ 2147483647 w 10616"/>
              <a:gd name="T9" fmla="*/ 2147483647 h 10000"/>
              <a:gd name="T10" fmla="*/ 2147483647 w 10616"/>
              <a:gd name="T11" fmla="*/ 2147483647 h 10000"/>
              <a:gd name="T12" fmla="*/ 2147483647 w 10616"/>
              <a:gd name="T13" fmla="*/ 2147483647 h 10000"/>
              <a:gd name="T14" fmla="*/ 2147483647 w 10616"/>
              <a:gd name="T15" fmla="*/ 2147483647 h 10000"/>
              <a:gd name="T16" fmla="*/ 2147483647 w 10616"/>
              <a:gd name="T17" fmla="*/ 2147483647 h 10000"/>
              <a:gd name="T18" fmla="*/ 2147483647 w 10616"/>
              <a:gd name="T19" fmla="*/ 2147483647 h 10000"/>
              <a:gd name="T20" fmla="*/ 2147483647 w 10616"/>
              <a:gd name="T21" fmla="*/ 808041496 h 10000"/>
              <a:gd name="T22" fmla="*/ 2147483647 w 10616"/>
              <a:gd name="T23" fmla="*/ 808041496 h 10000"/>
              <a:gd name="T24" fmla="*/ 2147483647 w 10616"/>
              <a:gd name="T25" fmla="*/ 0 h 10000"/>
              <a:gd name="T26" fmla="*/ 2147483647 w 10616"/>
              <a:gd name="T27" fmla="*/ 0 h 10000"/>
              <a:gd name="T28" fmla="*/ 2147483647 w 10616"/>
              <a:gd name="T29" fmla="*/ 2147483647 h 10000"/>
              <a:gd name="T30" fmla="*/ 2147483647 w 10616"/>
              <a:gd name="T31" fmla="*/ 2147483647 h 10000"/>
              <a:gd name="T32" fmla="*/ 2147483647 w 10616"/>
              <a:gd name="T33" fmla="*/ 2147483647 h 10000"/>
              <a:gd name="T34" fmla="*/ 2147483647 w 10616"/>
              <a:gd name="T35" fmla="*/ 2147483647 h 10000"/>
              <a:gd name="T36" fmla="*/ 2147483647 w 10616"/>
              <a:gd name="T37" fmla="*/ 808041496 h 10000"/>
              <a:gd name="T38" fmla="*/ 2147483647 w 10616"/>
              <a:gd name="T39" fmla="*/ 0 h 10000"/>
              <a:gd name="T40" fmla="*/ 2147483647 w 10616"/>
              <a:gd name="T41" fmla="*/ 0 h 10000"/>
              <a:gd name="T42" fmla="*/ 2147483647 w 10616"/>
              <a:gd name="T43" fmla="*/ 0 h 10000"/>
              <a:gd name="T44" fmla="*/ 2147483647 w 10616"/>
              <a:gd name="T45" fmla="*/ 808041496 h 10000"/>
              <a:gd name="T46" fmla="*/ 2147483647 w 10616"/>
              <a:gd name="T47" fmla="*/ 2147483647 h 10000"/>
              <a:gd name="T48" fmla="*/ 2147483647 w 10616"/>
              <a:gd name="T49" fmla="*/ 2147483647 h 10000"/>
              <a:gd name="T50" fmla="*/ 2147483647 w 10616"/>
              <a:gd name="T51" fmla="*/ 2147483647 h 10000"/>
              <a:gd name="T52" fmla="*/ 2147483647 w 10616"/>
              <a:gd name="T53" fmla="*/ 2147483647 h 10000"/>
              <a:gd name="T54" fmla="*/ 2147483647 w 10616"/>
              <a:gd name="T55" fmla="*/ 2147483647 h 10000"/>
              <a:gd name="T56" fmla="*/ 2147483647 w 10616"/>
              <a:gd name="T57" fmla="*/ 2147483647 h 10000"/>
              <a:gd name="T58" fmla="*/ 2147483647 w 10616"/>
              <a:gd name="T59" fmla="*/ 2147483647 h 10000"/>
              <a:gd name="T60" fmla="*/ 2147483647 w 10616"/>
              <a:gd name="T61" fmla="*/ 2147483647 h 10000"/>
              <a:gd name="T62" fmla="*/ 0 w 10616"/>
              <a:gd name="T63" fmla="*/ 2147483647 h 10000"/>
              <a:gd name="T64" fmla="*/ 2147483647 w 10616"/>
              <a:gd name="T65" fmla="*/ 2147483647 h 10000"/>
              <a:gd name="T66" fmla="*/ 2147483647 w 10616"/>
              <a:gd name="T67" fmla="*/ 2147483647 h 10000"/>
              <a:gd name="T68" fmla="*/ 2147483647 w 10616"/>
              <a:gd name="T69" fmla="*/ 2147483647 h 10000"/>
              <a:gd name="T70" fmla="*/ 2147483647 w 10616"/>
              <a:gd name="T71" fmla="*/ 2147483647 h 10000"/>
              <a:gd name="T72" fmla="*/ 2147483647 w 10616"/>
              <a:gd name="T73" fmla="*/ 2147483647 h 10000"/>
              <a:gd name="T74" fmla="*/ 2147483647 w 10616"/>
              <a:gd name="T75" fmla="*/ 2147483647 h 10000"/>
              <a:gd name="T76" fmla="*/ 2147483647 w 10616"/>
              <a:gd name="T77" fmla="*/ 2147483647 h 10000"/>
              <a:gd name="T78" fmla="*/ 2147483647 w 10616"/>
              <a:gd name="T79" fmla="*/ 2147483647 h 10000"/>
              <a:gd name="T80" fmla="*/ 2147483647 w 10616"/>
              <a:gd name="T81" fmla="*/ 2147483647 h 10000"/>
              <a:gd name="T82" fmla="*/ 2147483647 w 10616"/>
              <a:gd name="T83" fmla="*/ 2147483647 h 10000"/>
              <a:gd name="T84" fmla="*/ 2147483647 w 10616"/>
              <a:gd name="T85" fmla="*/ 2147483647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5082995" y="3024917"/>
            <a:ext cx="203497" cy="171748"/>
          </a:xfrm>
          <a:custGeom>
            <a:avLst/>
            <a:gdLst>
              <a:gd name="T0" fmla="*/ 2147483647 w 139"/>
              <a:gd name="T1" fmla="*/ 2147483647 h 114"/>
              <a:gd name="T2" fmla="*/ 2147483647 w 139"/>
              <a:gd name="T3" fmla="*/ 2147483647 h 114"/>
              <a:gd name="T4" fmla="*/ 2147483647 w 139"/>
              <a:gd name="T5" fmla="*/ 2147483647 h 114"/>
              <a:gd name="T6" fmla="*/ 2147483647 w 139"/>
              <a:gd name="T7" fmla="*/ 2147483647 h 114"/>
              <a:gd name="T8" fmla="*/ 2147483647 w 139"/>
              <a:gd name="T9" fmla="*/ 2147483647 h 114"/>
              <a:gd name="T10" fmla="*/ 2147483647 w 139"/>
              <a:gd name="T11" fmla="*/ 2147483647 h 114"/>
              <a:gd name="T12" fmla="*/ 2147483647 w 139"/>
              <a:gd name="T13" fmla="*/ 0 h 114"/>
              <a:gd name="T14" fmla="*/ 2147483647 w 139"/>
              <a:gd name="T15" fmla="*/ 2147483647 h 114"/>
              <a:gd name="T16" fmla="*/ 2147483647 w 139"/>
              <a:gd name="T17" fmla="*/ 2147483647 h 114"/>
              <a:gd name="T18" fmla="*/ 2147483647 w 139"/>
              <a:gd name="T19" fmla="*/ 2147483647 h 114"/>
              <a:gd name="T20" fmla="*/ 2147483647 w 139"/>
              <a:gd name="T21" fmla="*/ 2147483647 h 114"/>
              <a:gd name="T22" fmla="*/ 2147483647 w 139"/>
              <a:gd name="T23" fmla="*/ 2147483647 h 114"/>
              <a:gd name="T24" fmla="*/ 2147483647 w 139"/>
              <a:gd name="T25" fmla="*/ 2147483647 h 114"/>
              <a:gd name="T26" fmla="*/ 0 w 139"/>
              <a:gd name="T27" fmla="*/ 2147483647 h 114"/>
              <a:gd name="T28" fmla="*/ 2147483647 w 139"/>
              <a:gd name="T29" fmla="*/ 2147483647 h 114"/>
              <a:gd name="T30" fmla="*/ 2147483647 w 139"/>
              <a:gd name="T31" fmla="*/ 2147483647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5056218" y="3161196"/>
            <a:ext cx="142805" cy="136278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5056218" y="3161196"/>
            <a:ext cx="142805" cy="136278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5550679" y="3418818"/>
            <a:ext cx="133879" cy="91474"/>
          </a:xfrm>
          <a:custGeom>
            <a:avLst/>
            <a:gdLst>
              <a:gd name="T0" fmla="*/ 2147483647 w 90"/>
              <a:gd name="T1" fmla="*/ 2147483647 h 60"/>
              <a:gd name="T2" fmla="*/ 2147483647 w 90"/>
              <a:gd name="T3" fmla="*/ 2147483647 h 60"/>
              <a:gd name="T4" fmla="*/ 2147483647 w 90"/>
              <a:gd name="T5" fmla="*/ 2147483647 h 60"/>
              <a:gd name="T6" fmla="*/ 2147483647 w 90"/>
              <a:gd name="T7" fmla="*/ 2147483647 h 60"/>
              <a:gd name="T8" fmla="*/ 2147483647 w 90"/>
              <a:gd name="T9" fmla="*/ 0 h 60"/>
              <a:gd name="T10" fmla="*/ 2147483647 w 90"/>
              <a:gd name="T11" fmla="*/ 2147483647 h 60"/>
              <a:gd name="T12" fmla="*/ 2147483647 w 90"/>
              <a:gd name="T13" fmla="*/ 2147483647 h 60"/>
              <a:gd name="T14" fmla="*/ 0 w 90"/>
              <a:gd name="T15" fmla="*/ 2147483647 h 60"/>
              <a:gd name="T16" fmla="*/ 2147483647 w 90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5570315" y="3454287"/>
            <a:ext cx="210636" cy="255756"/>
          </a:xfrm>
          <a:custGeom>
            <a:avLst/>
            <a:gdLst>
              <a:gd name="T0" fmla="*/ 2147483647 w 24"/>
              <a:gd name="T1" fmla="*/ 2147483647 h 28"/>
              <a:gd name="T2" fmla="*/ 2147483647 w 24"/>
              <a:gd name="T3" fmla="*/ 2147483647 h 28"/>
              <a:gd name="T4" fmla="*/ 2147483647 w 24"/>
              <a:gd name="T5" fmla="*/ 2147483647 h 28"/>
              <a:gd name="T6" fmla="*/ 2147483647 w 24"/>
              <a:gd name="T7" fmla="*/ 2147483647 h 28"/>
              <a:gd name="T8" fmla="*/ 0 w 24"/>
              <a:gd name="T9" fmla="*/ 2147483647 h 28"/>
              <a:gd name="T10" fmla="*/ 2147483647 w 24"/>
              <a:gd name="T11" fmla="*/ 2147483647 h 28"/>
              <a:gd name="T12" fmla="*/ 2147483647 w 24"/>
              <a:gd name="T13" fmla="*/ 2147483647 h 28"/>
              <a:gd name="T14" fmla="*/ 2147483647 w 24"/>
              <a:gd name="T15" fmla="*/ 2147483647 h 28"/>
              <a:gd name="T16" fmla="*/ 2147483647 w 24"/>
              <a:gd name="T17" fmla="*/ 2147483647 h 28"/>
              <a:gd name="T18" fmla="*/ 2147483647 w 24"/>
              <a:gd name="T19" fmla="*/ 2147483647 h 28"/>
              <a:gd name="T20" fmla="*/ 2147483647 w 24"/>
              <a:gd name="T21" fmla="*/ 2147483647 h 28"/>
              <a:gd name="T22" fmla="*/ 2147483647 w 24"/>
              <a:gd name="T23" fmla="*/ 2147483647 h 28"/>
              <a:gd name="T24" fmla="*/ 2147483647 w 24"/>
              <a:gd name="T25" fmla="*/ 0 h 28"/>
              <a:gd name="T26" fmla="*/ 2147483647 w 24"/>
              <a:gd name="T27" fmla="*/ 0 h 28"/>
              <a:gd name="T28" fmla="*/ 2147483647 w 24"/>
              <a:gd name="T29" fmla="*/ 2147483647 h 28"/>
              <a:gd name="T30" fmla="*/ 2147483647 w 24"/>
              <a:gd name="T31" fmla="*/ 2147483647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5306126" y="3618568"/>
            <a:ext cx="298105" cy="194150"/>
          </a:xfrm>
          <a:custGeom>
            <a:avLst/>
            <a:gdLst>
              <a:gd name="T0" fmla="*/ 2147483647 w 34"/>
              <a:gd name="T1" fmla="*/ 0 h 21"/>
              <a:gd name="T2" fmla="*/ 2147483647 w 34"/>
              <a:gd name="T3" fmla="*/ 2147483647 h 21"/>
              <a:gd name="T4" fmla="*/ 2147483647 w 34"/>
              <a:gd name="T5" fmla="*/ 2147483647 h 21"/>
              <a:gd name="T6" fmla="*/ 2147483647 w 34"/>
              <a:gd name="T7" fmla="*/ 2147483647 h 21"/>
              <a:gd name="T8" fmla="*/ 0 w 34"/>
              <a:gd name="T9" fmla="*/ 2147483647 h 21"/>
              <a:gd name="T10" fmla="*/ 2147483647 w 34"/>
              <a:gd name="T11" fmla="*/ 2147483647 h 21"/>
              <a:gd name="T12" fmla="*/ 2147483647 w 34"/>
              <a:gd name="T13" fmla="*/ 2147483647 h 21"/>
              <a:gd name="T14" fmla="*/ 2147483647 w 34"/>
              <a:gd name="T15" fmla="*/ 2147483647 h 21"/>
              <a:gd name="T16" fmla="*/ 2147483647 w 34"/>
              <a:gd name="T17" fmla="*/ 2147483647 h 21"/>
              <a:gd name="T18" fmla="*/ 2147483647 w 34"/>
              <a:gd name="T19" fmla="*/ 2147483647 h 21"/>
              <a:gd name="T20" fmla="*/ 2147483647 w 34"/>
              <a:gd name="T21" fmla="*/ 2147483647 h 21"/>
              <a:gd name="T22" fmla="*/ 2147483647 w 34"/>
              <a:gd name="T23" fmla="*/ 2147483647 h 21"/>
              <a:gd name="T24" fmla="*/ 2147483647 w 34"/>
              <a:gd name="T25" fmla="*/ 2147483647 h 21"/>
              <a:gd name="T26" fmla="*/ 2147483647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5095489" y="3196666"/>
            <a:ext cx="553367" cy="496575"/>
          </a:xfrm>
          <a:custGeom>
            <a:avLst/>
            <a:gdLst>
              <a:gd name="T0" fmla="*/ 2147483647 w 63"/>
              <a:gd name="T1" fmla="*/ 2147483647 h 54"/>
              <a:gd name="T2" fmla="*/ 2147483647 w 63"/>
              <a:gd name="T3" fmla="*/ 2147483647 h 54"/>
              <a:gd name="T4" fmla="*/ 2147483647 w 63"/>
              <a:gd name="T5" fmla="*/ 2147483647 h 54"/>
              <a:gd name="T6" fmla="*/ 2147483647 w 63"/>
              <a:gd name="T7" fmla="*/ 2147483647 h 54"/>
              <a:gd name="T8" fmla="*/ 2147483647 w 63"/>
              <a:gd name="T9" fmla="*/ 2147483647 h 54"/>
              <a:gd name="T10" fmla="*/ 2147483647 w 63"/>
              <a:gd name="T11" fmla="*/ 2147483647 h 54"/>
              <a:gd name="T12" fmla="*/ 2147483647 w 63"/>
              <a:gd name="T13" fmla="*/ 2147483647 h 54"/>
              <a:gd name="T14" fmla="*/ 2147483647 w 63"/>
              <a:gd name="T15" fmla="*/ 2147483647 h 54"/>
              <a:gd name="T16" fmla="*/ 2147483647 w 63"/>
              <a:gd name="T17" fmla="*/ 2147483647 h 54"/>
              <a:gd name="T18" fmla="*/ 2147483647 w 63"/>
              <a:gd name="T19" fmla="*/ 2147483647 h 54"/>
              <a:gd name="T20" fmla="*/ 2147483647 w 63"/>
              <a:gd name="T21" fmla="*/ 2147483647 h 54"/>
              <a:gd name="T22" fmla="*/ 2147483647 w 63"/>
              <a:gd name="T23" fmla="*/ 2147483647 h 54"/>
              <a:gd name="T24" fmla="*/ 2147483647 w 63"/>
              <a:gd name="T25" fmla="*/ 2147483647 h 54"/>
              <a:gd name="T26" fmla="*/ 2147483647 w 63"/>
              <a:gd name="T27" fmla="*/ 2147483647 h 54"/>
              <a:gd name="T28" fmla="*/ 2147483647 w 63"/>
              <a:gd name="T29" fmla="*/ 0 h 54"/>
              <a:gd name="T30" fmla="*/ 2147483647 w 63"/>
              <a:gd name="T31" fmla="*/ 0 h 54"/>
              <a:gd name="T32" fmla="*/ 2147483647 w 63"/>
              <a:gd name="T33" fmla="*/ 2147483647 h 54"/>
              <a:gd name="T34" fmla="*/ 2147483647 w 63"/>
              <a:gd name="T35" fmla="*/ 2147483647 h 54"/>
              <a:gd name="T36" fmla="*/ 2147483647 w 63"/>
              <a:gd name="T37" fmla="*/ 2147483647 h 54"/>
              <a:gd name="T38" fmla="*/ 2147483647 w 63"/>
              <a:gd name="T39" fmla="*/ 2147483647 h 54"/>
              <a:gd name="T40" fmla="*/ 2147483647 w 63"/>
              <a:gd name="T41" fmla="*/ 2147483647 h 54"/>
              <a:gd name="T42" fmla="*/ 2147483647 w 63"/>
              <a:gd name="T43" fmla="*/ 2147483647 h 54"/>
              <a:gd name="T44" fmla="*/ 0 w 63"/>
              <a:gd name="T45" fmla="*/ 2147483647 h 54"/>
              <a:gd name="T46" fmla="*/ 2147483647 w 63"/>
              <a:gd name="T47" fmla="*/ 2147483647 h 54"/>
              <a:gd name="T48" fmla="*/ 2147483647 w 63"/>
              <a:gd name="T49" fmla="*/ 2147483647 h 54"/>
              <a:gd name="T50" fmla="*/ 2147483647 w 63"/>
              <a:gd name="T51" fmla="*/ 2147483647 h 54"/>
              <a:gd name="T52" fmla="*/ 2147483647 w 63"/>
              <a:gd name="T53" fmla="*/ 2147483647 h 54"/>
              <a:gd name="T54" fmla="*/ 2147483647 w 63"/>
              <a:gd name="T55" fmla="*/ 2147483647 h 54"/>
              <a:gd name="T56" fmla="*/ 2147483647 w 63"/>
              <a:gd name="T57" fmla="*/ 2147483647 h 54"/>
              <a:gd name="T58" fmla="*/ 2147483647 w 63"/>
              <a:gd name="T59" fmla="*/ 2147483647 h 54"/>
              <a:gd name="T60" fmla="*/ 2147483647 w 63"/>
              <a:gd name="T61" fmla="*/ 2147483647 h 54"/>
              <a:gd name="T62" fmla="*/ 2147483647 w 63"/>
              <a:gd name="T63" fmla="*/ 2147483647 h 54"/>
              <a:gd name="T64" fmla="*/ 2147483647 w 63"/>
              <a:gd name="T65" fmla="*/ 2147483647 h 54"/>
              <a:gd name="T66" fmla="*/ 2147483647 w 63"/>
              <a:gd name="T67" fmla="*/ 2147483647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5570315" y="3510292"/>
            <a:ext cx="87468" cy="108276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0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5190098" y="3013717"/>
            <a:ext cx="280253" cy="294958"/>
          </a:xfrm>
          <a:custGeom>
            <a:avLst/>
            <a:gdLst>
              <a:gd name="T0" fmla="*/ 2147483647 w 192"/>
              <a:gd name="T1" fmla="*/ 2147483647 h 192"/>
              <a:gd name="T2" fmla="*/ 2147483647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2147483647 h 192"/>
              <a:gd name="T10" fmla="*/ 2147483647 w 192"/>
              <a:gd name="T11" fmla="*/ 0 h 192"/>
              <a:gd name="T12" fmla="*/ 2147483647 w 192"/>
              <a:gd name="T13" fmla="*/ 2147483647 h 192"/>
              <a:gd name="T14" fmla="*/ 2147483647 w 192"/>
              <a:gd name="T15" fmla="*/ 2147483647 h 192"/>
              <a:gd name="T16" fmla="*/ 2147483647 w 192"/>
              <a:gd name="T17" fmla="*/ 2147483647 h 192"/>
              <a:gd name="T18" fmla="*/ 2147483647 w 192"/>
              <a:gd name="T19" fmla="*/ 2147483647 h 192"/>
              <a:gd name="T20" fmla="*/ 2147483647 w 192"/>
              <a:gd name="T21" fmla="*/ 2147483647 h 192"/>
              <a:gd name="T22" fmla="*/ 0 w 192"/>
              <a:gd name="T23" fmla="*/ 2147483647 h 192"/>
              <a:gd name="T24" fmla="*/ 0 w 192"/>
              <a:gd name="T25" fmla="*/ 2147483647 h 192"/>
              <a:gd name="T26" fmla="*/ 2147483647 w 192"/>
              <a:gd name="T27" fmla="*/ 2147483647 h 192"/>
              <a:gd name="T28" fmla="*/ 2147483647 w 192"/>
              <a:gd name="T29" fmla="*/ 2147483647 h 192"/>
              <a:gd name="T30" fmla="*/ 2147483647 w 192"/>
              <a:gd name="T31" fmla="*/ 2147483647 h 192"/>
              <a:gd name="T32" fmla="*/ 2147483647 w 192"/>
              <a:gd name="T33" fmla="*/ 2147483647 h 192"/>
              <a:gd name="T34" fmla="*/ 2147483647 w 192"/>
              <a:gd name="T35" fmla="*/ 2147483647 h 192"/>
              <a:gd name="T36" fmla="*/ 2147483647 w 192"/>
              <a:gd name="T37" fmla="*/ 2147483647 h 192"/>
              <a:gd name="T38" fmla="*/ 2147483647 w 192"/>
              <a:gd name="T39" fmla="*/ 2147483647 h 192"/>
              <a:gd name="T40" fmla="*/ 2147483647 w 192"/>
              <a:gd name="T41" fmla="*/ 2147483647 h 192"/>
              <a:gd name="T42" fmla="*/ 2147483647 w 192"/>
              <a:gd name="T43" fmla="*/ 2147483647 h 192"/>
              <a:gd name="T44" fmla="*/ 2147483647 w 192"/>
              <a:gd name="T45" fmla="*/ 2147483647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5350753" y="2933444"/>
            <a:ext cx="528377" cy="502175"/>
          </a:xfrm>
          <a:custGeom>
            <a:avLst/>
            <a:gdLst>
              <a:gd name="T0" fmla="*/ 2147483647 w 60"/>
              <a:gd name="T1" fmla="*/ 2147483647 h 55"/>
              <a:gd name="T2" fmla="*/ 2147483647 w 60"/>
              <a:gd name="T3" fmla="*/ 2147483647 h 55"/>
              <a:gd name="T4" fmla="*/ 2147483647 w 60"/>
              <a:gd name="T5" fmla="*/ 2147483647 h 55"/>
              <a:gd name="T6" fmla="*/ 2147483647 w 60"/>
              <a:gd name="T7" fmla="*/ 2147483647 h 55"/>
              <a:gd name="T8" fmla="*/ 2147483647 w 60"/>
              <a:gd name="T9" fmla="*/ 2147483647 h 55"/>
              <a:gd name="T10" fmla="*/ 2147483647 w 60"/>
              <a:gd name="T11" fmla="*/ 2147483647 h 55"/>
              <a:gd name="T12" fmla="*/ 2147483647 w 60"/>
              <a:gd name="T13" fmla="*/ 2147483647 h 55"/>
              <a:gd name="T14" fmla="*/ 2147483647 w 60"/>
              <a:gd name="T15" fmla="*/ 2147483647 h 55"/>
              <a:gd name="T16" fmla="*/ 2147483647 w 60"/>
              <a:gd name="T17" fmla="*/ 2147483647 h 55"/>
              <a:gd name="T18" fmla="*/ 2147483647 w 60"/>
              <a:gd name="T19" fmla="*/ 2147483647 h 55"/>
              <a:gd name="T20" fmla="*/ 2147483647 w 60"/>
              <a:gd name="T21" fmla="*/ 2147483647 h 55"/>
              <a:gd name="T22" fmla="*/ 2147483647 w 60"/>
              <a:gd name="T23" fmla="*/ 2147483647 h 55"/>
              <a:gd name="T24" fmla="*/ 2147483647 w 60"/>
              <a:gd name="T25" fmla="*/ 2147483647 h 55"/>
              <a:gd name="T26" fmla="*/ 2147483647 w 60"/>
              <a:gd name="T27" fmla="*/ 2147483647 h 55"/>
              <a:gd name="T28" fmla="*/ 2147483647 w 60"/>
              <a:gd name="T29" fmla="*/ 2147483647 h 55"/>
              <a:gd name="T30" fmla="*/ 2147483647 w 60"/>
              <a:gd name="T31" fmla="*/ 2147483647 h 55"/>
              <a:gd name="T32" fmla="*/ 2147483647 w 60"/>
              <a:gd name="T33" fmla="*/ 2147483647 h 55"/>
              <a:gd name="T34" fmla="*/ 2147483647 w 60"/>
              <a:gd name="T35" fmla="*/ 2147483647 h 55"/>
              <a:gd name="T36" fmla="*/ 2147483647 w 60"/>
              <a:gd name="T37" fmla="*/ 2147483647 h 55"/>
              <a:gd name="T38" fmla="*/ 2147483647 w 60"/>
              <a:gd name="T39" fmla="*/ 2147483647 h 55"/>
              <a:gd name="T40" fmla="*/ 2147483647 w 60"/>
              <a:gd name="T41" fmla="*/ 0 h 55"/>
              <a:gd name="T42" fmla="*/ 2147483647 w 60"/>
              <a:gd name="T43" fmla="*/ 2147483647 h 55"/>
              <a:gd name="T44" fmla="*/ 2147483647 w 60"/>
              <a:gd name="T45" fmla="*/ 2147483647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2147483647 h 55"/>
              <a:gd name="T52" fmla="*/ 2147483647 w 60"/>
              <a:gd name="T53" fmla="*/ 2147483647 h 55"/>
              <a:gd name="T54" fmla="*/ 2147483647 w 60"/>
              <a:gd name="T55" fmla="*/ 2147483647 h 55"/>
              <a:gd name="T56" fmla="*/ 2147483647 w 60"/>
              <a:gd name="T57" fmla="*/ 2147483647 h 55"/>
              <a:gd name="T58" fmla="*/ 2147483647 w 60"/>
              <a:gd name="T59" fmla="*/ 2147483647 h 55"/>
              <a:gd name="T60" fmla="*/ 2147483647 w 60"/>
              <a:gd name="T61" fmla="*/ 2147483647 h 55"/>
              <a:gd name="T62" fmla="*/ 2147483647 w 60"/>
              <a:gd name="T63" fmla="*/ 2147483647 h 55"/>
              <a:gd name="T64" fmla="*/ 2147483647 w 60"/>
              <a:gd name="T65" fmla="*/ 2147483647 h 55"/>
              <a:gd name="T66" fmla="*/ 2147483647 w 60"/>
              <a:gd name="T67" fmla="*/ 2147483647 h 55"/>
              <a:gd name="T68" fmla="*/ 2147483647 w 60"/>
              <a:gd name="T69" fmla="*/ 2147483647 h 55"/>
              <a:gd name="T70" fmla="*/ 2147483647 w 60"/>
              <a:gd name="T71" fmla="*/ 2147483647 h 55"/>
              <a:gd name="T72" fmla="*/ 2147483647 w 60"/>
              <a:gd name="T73" fmla="*/ 2147483647 h 55"/>
              <a:gd name="T74" fmla="*/ 2147483647 w 60"/>
              <a:gd name="T75" fmla="*/ 2147483647 h 55"/>
              <a:gd name="T76" fmla="*/ 2147483647 w 60"/>
              <a:gd name="T77" fmla="*/ 2147483647 h 55"/>
              <a:gd name="T78" fmla="*/ 2147483647 w 60"/>
              <a:gd name="T79" fmla="*/ 2147483647 h 55"/>
              <a:gd name="T80" fmla="*/ 2147483647 w 60"/>
              <a:gd name="T81" fmla="*/ 2147483647 h 55"/>
              <a:gd name="T82" fmla="*/ 2147483647 w 60"/>
              <a:gd name="T83" fmla="*/ 2147483647 h 55"/>
              <a:gd name="T84" fmla="*/ 2147483647 w 60"/>
              <a:gd name="T85" fmla="*/ 2147483647 h 55"/>
              <a:gd name="T86" fmla="*/ 2147483647 w 60"/>
              <a:gd name="T87" fmla="*/ 2147483647 h 55"/>
              <a:gd name="T88" fmla="*/ 2147483647 w 60"/>
              <a:gd name="T89" fmla="*/ 2147483647 h 55"/>
              <a:gd name="T90" fmla="*/ 2147483647 w 60"/>
              <a:gd name="T91" fmla="*/ 2147483647 h 55"/>
              <a:gd name="T92" fmla="*/ 2147483647 w 60"/>
              <a:gd name="T93" fmla="*/ 2147483647 h 55"/>
              <a:gd name="T94" fmla="*/ 2147483647 w 60"/>
              <a:gd name="T95" fmla="*/ 2147483647 h 55"/>
              <a:gd name="T96" fmla="*/ 2147483647 w 60"/>
              <a:gd name="T97" fmla="*/ 2147483647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4684926" y="2197914"/>
            <a:ext cx="178505" cy="126944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0 h 14"/>
              <a:gd name="T10" fmla="*/ 2147483647 w 20"/>
              <a:gd name="T11" fmla="*/ 0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0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2147483647 h 14"/>
              <a:gd name="T32" fmla="*/ 2147483647 w 20"/>
              <a:gd name="T33" fmla="*/ 2147483647 h 14"/>
              <a:gd name="T34" fmla="*/ 2147483647 w 20"/>
              <a:gd name="T35" fmla="*/ 2147483647 h 14"/>
              <a:gd name="T36" fmla="*/ 2147483647 w 20"/>
              <a:gd name="T37" fmla="*/ 2147483647 h 14"/>
              <a:gd name="T38" fmla="*/ 2147483647 w 20"/>
              <a:gd name="T39" fmla="*/ 2147483647 h 14"/>
              <a:gd name="T40" fmla="*/ 2147483647 w 20"/>
              <a:gd name="T41" fmla="*/ 2147483647 h 14"/>
              <a:gd name="T42" fmla="*/ 2147483647 w 20"/>
              <a:gd name="T43" fmla="*/ 2147483647 h 14"/>
              <a:gd name="T44" fmla="*/ 2147483647 w 20"/>
              <a:gd name="T45" fmla="*/ 2147483647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4763469" y="2022432"/>
            <a:ext cx="133880" cy="119477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2147483647 h 78"/>
              <a:gd name="T10" fmla="*/ 2147483647 w 90"/>
              <a:gd name="T11" fmla="*/ 0 h 78"/>
              <a:gd name="T12" fmla="*/ 2147483647 w 90"/>
              <a:gd name="T13" fmla="*/ 0 h 78"/>
              <a:gd name="T14" fmla="*/ 2147483647 w 90"/>
              <a:gd name="T15" fmla="*/ 0 h 78"/>
              <a:gd name="T16" fmla="*/ 0 w 90"/>
              <a:gd name="T17" fmla="*/ 2147483647 h 78"/>
              <a:gd name="T18" fmla="*/ 0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2147483647 w 90"/>
              <a:gd name="T31" fmla="*/ 2147483647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4758114" y="2207248"/>
            <a:ext cx="262403" cy="248289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0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0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4693852" y="2106439"/>
            <a:ext cx="214207" cy="126944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2147483647 w 24"/>
              <a:gd name="T5" fmla="*/ 2147483647 h 14"/>
              <a:gd name="T6" fmla="*/ 2147483647 w 24"/>
              <a:gd name="T7" fmla="*/ 2147483647 h 14"/>
              <a:gd name="T8" fmla="*/ 2147483647 w 24"/>
              <a:gd name="T9" fmla="*/ 2147483647 h 14"/>
              <a:gd name="T10" fmla="*/ 2147483647 w 24"/>
              <a:gd name="T11" fmla="*/ 2147483647 h 14"/>
              <a:gd name="T12" fmla="*/ 2147483647 w 24"/>
              <a:gd name="T13" fmla="*/ 2147483647 h 14"/>
              <a:gd name="T14" fmla="*/ 2147483647 w 24"/>
              <a:gd name="T15" fmla="*/ 2147483647 h 14"/>
              <a:gd name="T16" fmla="*/ 2147483647 w 24"/>
              <a:gd name="T17" fmla="*/ 2147483647 h 14"/>
              <a:gd name="T18" fmla="*/ 2147483647 w 24"/>
              <a:gd name="T19" fmla="*/ 2147483647 h 14"/>
              <a:gd name="T20" fmla="*/ 2147483647 w 24"/>
              <a:gd name="T21" fmla="*/ 2147483647 h 14"/>
              <a:gd name="T22" fmla="*/ 2147483647 w 24"/>
              <a:gd name="T23" fmla="*/ 0 h 14"/>
              <a:gd name="T24" fmla="*/ 2147483647 w 24"/>
              <a:gd name="T25" fmla="*/ 2147483647 h 14"/>
              <a:gd name="T26" fmla="*/ 2147483647 w 24"/>
              <a:gd name="T27" fmla="*/ 2147483647 h 14"/>
              <a:gd name="T28" fmla="*/ 2147483647 w 24"/>
              <a:gd name="T29" fmla="*/ 2147483647 h 14"/>
              <a:gd name="T30" fmla="*/ 2147483647 w 24"/>
              <a:gd name="T31" fmla="*/ 2147483647 h 14"/>
              <a:gd name="T32" fmla="*/ 2147483647 w 24"/>
              <a:gd name="T33" fmla="*/ 2147483647 h 14"/>
              <a:gd name="T34" fmla="*/ 2147483647 w 24"/>
              <a:gd name="T35" fmla="*/ 2147483647 h 14"/>
              <a:gd name="T36" fmla="*/ 0 w 24"/>
              <a:gd name="T37" fmla="*/ 2147483647 h 14"/>
              <a:gd name="T38" fmla="*/ 2147483647 w 24"/>
              <a:gd name="T39" fmla="*/ 2147483647 h 14"/>
              <a:gd name="T40" fmla="*/ 2147483647 w 24"/>
              <a:gd name="T41" fmla="*/ 2147483647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3679939" y="3812717"/>
            <a:ext cx="212422" cy="166148"/>
          </a:xfrm>
          <a:custGeom>
            <a:avLst/>
            <a:gdLst>
              <a:gd name="T0" fmla="*/ 2147483647 w 24"/>
              <a:gd name="T1" fmla="*/ 2147483647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2147483647 h 18"/>
              <a:gd name="T10" fmla="*/ 2147483647 w 24"/>
              <a:gd name="T11" fmla="*/ 2147483647 h 18"/>
              <a:gd name="T12" fmla="*/ 2147483647 w 24"/>
              <a:gd name="T13" fmla="*/ 2147483647 h 18"/>
              <a:gd name="T14" fmla="*/ 2147483647 w 24"/>
              <a:gd name="T15" fmla="*/ 2147483647 h 18"/>
              <a:gd name="T16" fmla="*/ 2147483647 w 24"/>
              <a:gd name="T17" fmla="*/ 2147483647 h 18"/>
              <a:gd name="T18" fmla="*/ 2147483647 w 24"/>
              <a:gd name="T19" fmla="*/ 2147483647 h 18"/>
              <a:gd name="T20" fmla="*/ 2147483647 w 24"/>
              <a:gd name="T21" fmla="*/ 2147483647 h 18"/>
              <a:gd name="T22" fmla="*/ 2147483647 w 24"/>
              <a:gd name="T23" fmla="*/ 2147483647 h 18"/>
              <a:gd name="T24" fmla="*/ 2147483647 w 24"/>
              <a:gd name="T25" fmla="*/ 2147483647 h 18"/>
              <a:gd name="T26" fmla="*/ 2147483647 w 24"/>
              <a:gd name="T27" fmla="*/ 2147483647 h 18"/>
              <a:gd name="T28" fmla="*/ 2147483647 w 24"/>
              <a:gd name="T29" fmla="*/ 2147483647 h 18"/>
              <a:gd name="T30" fmla="*/ 2147483647 w 24"/>
              <a:gd name="T31" fmla="*/ 2147483647 h 18"/>
              <a:gd name="T32" fmla="*/ 2147483647 w 24"/>
              <a:gd name="T33" fmla="*/ 0 h 18"/>
              <a:gd name="T34" fmla="*/ 2147483647 w 24"/>
              <a:gd name="T35" fmla="*/ 0 h 18"/>
              <a:gd name="T36" fmla="*/ 2147483647 w 24"/>
              <a:gd name="T37" fmla="*/ 2147483647 h 18"/>
              <a:gd name="T38" fmla="*/ 2147483647 w 24"/>
              <a:gd name="T39" fmla="*/ 2147483647 h 18"/>
              <a:gd name="T40" fmla="*/ 2147483647 w 24"/>
              <a:gd name="T41" fmla="*/ 2147483647 h 18"/>
              <a:gd name="T42" fmla="*/ 0 w 24"/>
              <a:gd name="T43" fmla="*/ 2147483647 h 18"/>
              <a:gd name="T44" fmla="*/ 2147483647 w 24"/>
              <a:gd name="T45" fmla="*/ 2147483647 h 18"/>
              <a:gd name="T46" fmla="*/ 2147483647 w 24"/>
              <a:gd name="T47" fmla="*/ 2147483647 h 18"/>
              <a:gd name="T48" fmla="*/ 2147483647 w 24"/>
              <a:gd name="T49" fmla="*/ 2147483647 h 18"/>
              <a:gd name="T50" fmla="*/ 2147483647 w 24"/>
              <a:gd name="T51" fmla="*/ 2147483647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3628172" y="3693241"/>
            <a:ext cx="166011" cy="130678"/>
          </a:xfrm>
          <a:custGeom>
            <a:avLst/>
            <a:gdLst>
              <a:gd name="T0" fmla="*/ 2147483647 w 114"/>
              <a:gd name="T1" fmla="*/ 2147483647 h 85"/>
              <a:gd name="T2" fmla="*/ 2147483647 w 114"/>
              <a:gd name="T3" fmla="*/ 2147483647 h 85"/>
              <a:gd name="T4" fmla="*/ 2147483647 w 114"/>
              <a:gd name="T5" fmla="*/ 2147483647 h 85"/>
              <a:gd name="T6" fmla="*/ 2147483647 w 114"/>
              <a:gd name="T7" fmla="*/ 2147483647 h 85"/>
              <a:gd name="T8" fmla="*/ 2147483647 w 114"/>
              <a:gd name="T9" fmla="*/ 2147483647 h 85"/>
              <a:gd name="T10" fmla="*/ 2147483647 w 114"/>
              <a:gd name="T11" fmla="*/ 2147483647 h 85"/>
              <a:gd name="T12" fmla="*/ 2147483647 w 114"/>
              <a:gd name="T13" fmla="*/ 2147483647 h 85"/>
              <a:gd name="T14" fmla="*/ 2147483647 w 114"/>
              <a:gd name="T15" fmla="*/ 2147483647 h 85"/>
              <a:gd name="T16" fmla="*/ 2147483647 w 114"/>
              <a:gd name="T17" fmla="*/ 2147483647 h 85"/>
              <a:gd name="T18" fmla="*/ 2147483647 w 114"/>
              <a:gd name="T19" fmla="*/ 2147483647 h 85"/>
              <a:gd name="T20" fmla="*/ 2147483647 w 114"/>
              <a:gd name="T21" fmla="*/ 2147483647 h 85"/>
              <a:gd name="T22" fmla="*/ 2147483647 w 114"/>
              <a:gd name="T23" fmla="*/ 0 h 85"/>
              <a:gd name="T24" fmla="*/ 2147483647 w 114"/>
              <a:gd name="T25" fmla="*/ 2147483647 h 85"/>
              <a:gd name="T26" fmla="*/ 2147483647 w 114"/>
              <a:gd name="T27" fmla="*/ 2147483647 h 85"/>
              <a:gd name="T28" fmla="*/ 0 w 114"/>
              <a:gd name="T29" fmla="*/ 2147483647 h 85"/>
              <a:gd name="T30" fmla="*/ 2147483647 w 114"/>
              <a:gd name="T31" fmla="*/ 2147483647 h 85"/>
              <a:gd name="T32" fmla="*/ 2147483647 w 114"/>
              <a:gd name="T33" fmla="*/ 2147483647 h 85"/>
              <a:gd name="T34" fmla="*/ 2147483647 w 114"/>
              <a:gd name="T35" fmla="*/ 2147483647 h 85"/>
              <a:gd name="T36" fmla="*/ 2147483647 w 114"/>
              <a:gd name="T37" fmla="*/ 2147483647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3637097" y="3374014"/>
            <a:ext cx="335591" cy="375231"/>
          </a:xfrm>
          <a:custGeom>
            <a:avLst/>
            <a:gdLst>
              <a:gd name="T0" fmla="*/ 2147483647 w 38"/>
              <a:gd name="T1" fmla="*/ 2147483647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0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2147483647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4792029" y="3217201"/>
            <a:ext cx="317740" cy="321094"/>
          </a:xfrm>
          <a:custGeom>
            <a:avLst/>
            <a:gdLst>
              <a:gd name="T0" fmla="*/ 0 w 36"/>
              <a:gd name="T1" fmla="*/ 2147483647 h 35"/>
              <a:gd name="T2" fmla="*/ 2147483647 w 36"/>
              <a:gd name="T3" fmla="*/ 2147483647 h 35"/>
              <a:gd name="T4" fmla="*/ 2147483647 w 36"/>
              <a:gd name="T5" fmla="*/ 2147483647 h 35"/>
              <a:gd name="T6" fmla="*/ 2147483647 w 36"/>
              <a:gd name="T7" fmla="*/ 2147483647 h 35"/>
              <a:gd name="T8" fmla="*/ 2147483647 w 36"/>
              <a:gd name="T9" fmla="*/ 2147483647 h 35"/>
              <a:gd name="T10" fmla="*/ 2147483647 w 36"/>
              <a:gd name="T11" fmla="*/ 2147483647 h 35"/>
              <a:gd name="T12" fmla="*/ 2147483647 w 36"/>
              <a:gd name="T13" fmla="*/ 2147483647 h 35"/>
              <a:gd name="T14" fmla="*/ 2147483647 w 36"/>
              <a:gd name="T15" fmla="*/ 2147483647 h 35"/>
              <a:gd name="T16" fmla="*/ 2147483647 w 36"/>
              <a:gd name="T17" fmla="*/ 2147483647 h 35"/>
              <a:gd name="T18" fmla="*/ 2147483647 w 36"/>
              <a:gd name="T19" fmla="*/ 2147483647 h 35"/>
              <a:gd name="T20" fmla="*/ 2147483647 w 36"/>
              <a:gd name="T21" fmla="*/ 2147483647 h 35"/>
              <a:gd name="T22" fmla="*/ 2147483647 w 36"/>
              <a:gd name="T23" fmla="*/ 2147483647 h 35"/>
              <a:gd name="T24" fmla="*/ 2147483647 w 36"/>
              <a:gd name="T25" fmla="*/ 2147483647 h 35"/>
              <a:gd name="T26" fmla="*/ 2147483647 w 36"/>
              <a:gd name="T27" fmla="*/ 2147483647 h 35"/>
              <a:gd name="T28" fmla="*/ 2147483647 w 36"/>
              <a:gd name="T29" fmla="*/ 2147483647 h 35"/>
              <a:gd name="T30" fmla="*/ 2147483647 w 36"/>
              <a:gd name="T31" fmla="*/ 2147483647 h 35"/>
              <a:gd name="T32" fmla="*/ 2147483647 w 36"/>
              <a:gd name="T33" fmla="*/ 2147483647 h 35"/>
              <a:gd name="T34" fmla="*/ 2147483647 w 36"/>
              <a:gd name="T35" fmla="*/ 2147483647 h 35"/>
              <a:gd name="T36" fmla="*/ 2147483647 w 36"/>
              <a:gd name="T37" fmla="*/ 2147483647 h 35"/>
              <a:gd name="T38" fmla="*/ 2147483647 w 36"/>
              <a:gd name="T39" fmla="*/ 2147483647 h 35"/>
              <a:gd name="T40" fmla="*/ 2147483647 w 36"/>
              <a:gd name="T41" fmla="*/ 0 h 35"/>
              <a:gd name="T42" fmla="*/ 2147483647 w 36"/>
              <a:gd name="T43" fmla="*/ 0 h 35"/>
              <a:gd name="T44" fmla="*/ 2147483647 w 36"/>
              <a:gd name="T45" fmla="*/ 2147483647 h 35"/>
              <a:gd name="T46" fmla="*/ 0 w 36"/>
              <a:gd name="T47" fmla="*/ 2147483647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4358261" y="3161196"/>
            <a:ext cx="460545" cy="457371"/>
          </a:xfrm>
          <a:custGeom>
            <a:avLst/>
            <a:gdLst>
              <a:gd name="T0" fmla="*/ 2147483647 w 52"/>
              <a:gd name="T1" fmla="*/ 2147483647 h 50"/>
              <a:gd name="T2" fmla="*/ 2147483647 w 52"/>
              <a:gd name="T3" fmla="*/ 2147483647 h 50"/>
              <a:gd name="T4" fmla="*/ 2147483647 w 52"/>
              <a:gd name="T5" fmla="*/ 2147483647 h 50"/>
              <a:gd name="T6" fmla="*/ 0 w 52"/>
              <a:gd name="T7" fmla="*/ 2147483647 h 50"/>
              <a:gd name="T8" fmla="*/ 0 w 52"/>
              <a:gd name="T9" fmla="*/ 2147483647 h 50"/>
              <a:gd name="T10" fmla="*/ 2147483647 w 52"/>
              <a:gd name="T11" fmla="*/ 2147483647 h 50"/>
              <a:gd name="T12" fmla="*/ 2147483647 w 52"/>
              <a:gd name="T13" fmla="*/ 2147483647 h 50"/>
              <a:gd name="T14" fmla="*/ 2147483647 w 52"/>
              <a:gd name="T15" fmla="*/ 2147483647 h 50"/>
              <a:gd name="T16" fmla="*/ 2147483647 w 52"/>
              <a:gd name="T17" fmla="*/ 2147483647 h 50"/>
              <a:gd name="T18" fmla="*/ 2147483647 w 52"/>
              <a:gd name="T19" fmla="*/ 2147483647 h 50"/>
              <a:gd name="T20" fmla="*/ 2147483647 w 52"/>
              <a:gd name="T21" fmla="*/ 2147483647 h 50"/>
              <a:gd name="T22" fmla="*/ 2147483647 w 52"/>
              <a:gd name="T23" fmla="*/ 2147483647 h 50"/>
              <a:gd name="T24" fmla="*/ 2147483647 w 52"/>
              <a:gd name="T25" fmla="*/ 2147483647 h 50"/>
              <a:gd name="T26" fmla="*/ 2147483647 w 52"/>
              <a:gd name="T27" fmla="*/ 2147483647 h 50"/>
              <a:gd name="T28" fmla="*/ 2147483647 w 52"/>
              <a:gd name="T29" fmla="*/ 2147483647 h 50"/>
              <a:gd name="T30" fmla="*/ 2147483647 w 52"/>
              <a:gd name="T31" fmla="*/ 2147483647 h 50"/>
              <a:gd name="T32" fmla="*/ 2147483647 w 52"/>
              <a:gd name="T33" fmla="*/ 2147483647 h 50"/>
              <a:gd name="T34" fmla="*/ 2147483647 w 52"/>
              <a:gd name="T35" fmla="*/ 2147483647 h 50"/>
              <a:gd name="T36" fmla="*/ 2147483647 w 52"/>
              <a:gd name="T37" fmla="*/ 2147483647 h 50"/>
              <a:gd name="T38" fmla="*/ 2147483647 w 52"/>
              <a:gd name="T39" fmla="*/ 2147483647 h 50"/>
              <a:gd name="T40" fmla="*/ 2147483647 w 52"/>
              <a:gd name="T41" fmla="*/ 2147483647 h 50"/>
              <a:gd name="T42" fmla="*/ 2147483647 w 52"/>
              <a:gd name="T43" fmla="*/ 2147483647 h 50"/>
              <a:gd name="T44" fmla="*/ 2147483647 w 52"/>
              <a:gd name="T45" fmla="*/ 2147483647 h 50"/>
              <a:gd name="T46" fmla="*/ 2147483647 w 52"/>
              <a:gd name="T47" fmla="*/ 2147483647 h 50"/>
              <a:gd name="T48" fmla="*/ 2147483647 w 52"/>
              <a:gd name="T49" fmla="*/ 2147483647 h 50"/>
              <a:gd name="T50" fmla="*/ 2147483647 w 52"/>
              <a:gd name="T51" fmla="*/ 2147483647 h 50"/>
              <a:gd name="T52" fmla="*/ 2147483647 w 52"/>
              <a:gd name="T53" fmla="*/ 2147483647 h 50"/>
              <a:gd name="T54" fmla="*/ 2147483647 w 52"/>
              <a:gd name="T55" fmla="*/ 2147483647 h 50"/>
              <a:gd name="T56" fmla="*/ 2147483647 w 52"/>
              <a:gd name="T57" fmla="*/ 2147483647 h 50"/>
              <a:gd name="T58" fmla="*/ 2147483647 w 52"/>
              <a:gd name="T59" fmla="*/ 2147483647 h 50"/>
              <a:gd name="T60" fmla="*/ 2147483647 w 52"/>
              <a:gd name="T61" fmla="*/ 2147483647 h 50"/>
              <a:gd name="T62" fmla="*/ 2147483647 w 52"/>
              <a:gd name="T63" fmla="*/ 2147483647 h 50"/>
              <a:gd name="T64" fmla="*/ 2147483647 w 52"/>
              <a:gd name="T65" fmla="*/ 2147483647 h 50"/>
              <a:gd name="T66" fmla="*/ 2147483647 w 52"/>
              <a:gd name="T67" fmla="*/ 0 h 50"/>
              <a:gd name="T68" fmla="*/ 2147483647 w 52"/>
              <a:gd name="T69" fmla="*/ 2147483647 h 50"/>
              <a:gd name="T70" fmla="*/ 2147483647 w 52"/>
              <a:gd name="T71" fmla="*/ 2147483647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4313634" y="3024917"/>
            <a:ext cx="116030" cy="227753"/>
          </a:xfrm>
          <a:custGeom>
            <a:avLst/>
            <a:gdLst>
              <a:gd name="T0" fmla="*/ 2147483647 w 78"/>
              <a:gd name="T1" fmla="*/ 2147483647 h 150"/>
              <a:gd name="T2" fmla="*/ 2147483647 w 78"/>
              <a:gd name="T3" fmla="*/ 2147483647 h 150"/>
              <a:gd name="T4" fmla="*/ 2147483647 w 78"/>
              <a:gd name="T5" fmla="*/ 2147483647 h 150"/>
              <a:gd name="T6" fmla="*/ 0 w 78"/>
              <a:gd name="T7" fmla="*/ 2147483647 h 150"/>
              <a:gd name="T8" fmla="*/ 0 w 78"/>
              <a:gd name="T9" fmla="*/ 2147483647 h 150"/>
              <a:gd name="T10" fmla="*/ 2147483647 w 78"/>
              <a:gd name="T11" fmla="*/ 2147483647 h 150"/>
              <a:gd name="T12" fmla="*/ 2147483647 w 78"/>
              <a:gd name="T13" fmla="*/ 2147483647 h 150"/>
              <a:gd name="T14" fmla="*/ 2147483647 w 78"/>
              <a:gd name="T15" fmla="*/ 2147483647 h 150"/>
              <a:gd name="T16" fmla="*/ 2147483647 w 78"/>
              <a:gd name="T17" fmla="*/ 2147483647 h 150"/>
              <a:gd name="T18" fmla="*/ 2147483647 w 78"/>
              <a:gd name="T19" fmla="*/ 2147483647 h 150"/>
              <a:gd name="T20" fmla="*/ 2147483647 w 78"/>
              <a:gd name="T21" fmla="*/ 2147483647 h 150"/>
              <a:gd name="T22" fmla="*/ 2147483647 w 78"/>
              <a:gd name="T23" fmla="*/ 2147483647 h 150"/>
              <a:gd name="T24" fmla="*/ 2147483647 w 78"/>
              <a:gd name="T25" fmla="*/ 2147483647 h 150"/>
              <a:gd name="T26" fmla="*/ 2147483647 w 78"/>
              <a:gd name="T27" fmla="*/ 2147483647 h 150"/>
              <a:gd name="T28" fmla="*/ 2147483647 w 78"/>
              <a:gd name="T29" fmla="*/ 2147483647 h 150"/>
              <a:gd name="T30" fmla="*/ 2147483647 w 78"/>
              <a:gd name="T31" fmla="*/ 2147483647 h 150"/>
              <a:gd name="T32" fmla="*/ 2147483647 w 78"/>
              <a:gd name="T33" fmla="*/ 2147483647 h 150"/>
              <a:gd name="T34" fmla="*/ 2147483647 w 78"/>
              <a:gd name="T35" fmla="*/ 2147483647 h 150"/>
              <a:gd name="T36" fmla="*/ 2147483647 w 78"/>
              <a:gd name="T37" fmla="*/ 0 h 150"/>
              <a:gd name="T38" fmla="*/ 2147483647 w 78"/>
              <a:gd name="T39" fmla="*/ 0 h 150"/>
              <a:gd name="T40" fmla="*/ 2147483647 w 78"/>
              <a:gd name="T41" fmla="*/ 2147483647 h 150"/>
              <a:gd name="T42" fmla="*/ 2147483647 w 78"/>
              <a:gd name="T43" fmla="*/ 2147483647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3744201" y="3079055"/>
            <a:ext cx="333805" cy="266955"/>
          </a:xfrm>
          <a:custGeom>
            <a:avLst/>
            <a:gdLst>
              <a:gd name="T0" fmla="*/ 2147483647 w 228"/>
              <a:gd name="T1" fmla="*/ 2147483647 h 174"/>
              <a:gd name="T2" fmla="*/ 2147483647 w 228"/>
              <a:gd name="T3" fmla="*/ 2147483647 h 174"/>
              <a:gd name="T4" fmla="*/ 2147483647 w 228"/>
              <a:gd name="T5" fmla="*/ 2147483647 h 174"/>
              <a:gd name="T6" fmla="*/ 2147483647 w 228"/>
              <a:gd name="T7" fmla="*/ 2147483647 h 174"/>
              <a:gd name="T8" fmla="*/ 2147483647 w 228"/>
              <a:gd name="T9" fmla="*/ 2147483647 h 174"/>
              <a:gd name="T10" fmla="*/ 2147483647 w 228"/>
              <a:gd name="T11" fmla="*/ 2147483647 h 174"/>
              <a:gd name="T12" fmla="*/ 2147483647 w 228"/>
              <a:gd name="T13" fmla="*/ 2147483647 h 174"/>
              <a:gd name="T14" fmla="*/ 2147483647 w 228"/>
              <a:gd name="T15" fmla="*/ 2147483647 h 174"/>
              <a:gd name="T16" fmla="*/ 2147483647 w 228"/>
              <a:gd name="T17" fmla="*/ 2147483647 h 174"/>
              <a:gd name="T18" fmla="*/ 2147483647 w 228"/>
              <a:gd name="T19" fmla="*/ 2147483647 h 174"/>
              <a:gd name="T20" fmla="*/ 2147483647 w 228"/>
              <a:gd name="T21" fmla="*/ 2147483647 h 174"/>
              <a:gd name="T22" fmla="*/ 2147483647 w 228"/>
              <a:gd name="T23" fmla="*/ 2147483647 h 174"/>
              <a:gd name="T24" fmla="*/ 2147483647 w 228"/>
              <a:gd name="T25" fmla="*/ 2147483647 h 174"/>
              <a:gd name="T26" fmla="*/ 2147483647 w 228"/>
              <a:gd name="T27" fmla="*/ 0 h 174"/>
              <a:gd name="T28" fmla="*/ 2147483647 w 228"/>
              <a:gd name="T29" fmla="*/ 2147483647 h 174"/>
              <a:gd name="T30" fmla="*/ 2147483647 w 228"/>
              <a:gd name="T31" fmla="*/ 2147483647 h 174"/>
              <a:gd name="T32" fmla="*/ 2147483647 w 228"/>
              <a:gd name="T33" fmla="*/ 2147483647 h 174"/>
              <a:gd name="T34" fmla="*/ 2147483647 w 228"/>
              <a:gd name="T35" fmla="*/ 2147483647 h 174"/>
              <a:gd name="T36" fmla="*/ 2147483647 w 228"/>
              <a:gd name="T37" fmla="*/ 2147483647 h 174"/>
              <a:gd name="T38" fmla="*/ 0 w 228"/>
              <a:gd name="T39" fmla="*/ 2147483647 h 174"/>
              <a:gd name="T40" fmla="*/ 2147483647 w 228"/>
              <a:gd name="T41" fmla="*/ 2147483647 h 174"/>
              <a:gd name="T42" fmla="*/ 2147483647 w 228"/>
              <a:gd name="T43" fmla="*/ 2147483647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3644238" y="3346012"/>
            <a:ext cx="230272" cy="209085"/>
          </a:xfrm>
          <a:custGeom>
            <a:avLst/>
            <a:gdLst>
              <a:gd name="T0" fmla="*/ 2147483647 w 26"/>
              <a:gd name="T1" fmla="*/ 2147483647 h 23"/>
              <a:gd name="T2" fmla="*/ 2147483647 w 26"/>
              <a:gd name="T3" fmla="*/ 2147483647 h 23"/>
              <a:gd name="T4" fmla="*/ 2147483647 w 26"/>
              <a:gd name="T5" fmla="*/ 2147483647 h 23"/>
              <a:gd name="T6" fmla="*/ 2147483647 w 26"/>
              <a:gd name="T7" fmla="*/ 2147483647 h 23"/>
              <a:gd name="T8" fmla="*/ 2147483647 w 26"/>
              <a:gd name="T9" fmla="*/ 2147483647 h 23"/>
              <a:gd name="T10" fmla="*/ 2147483647 w 26"/>
              <a:gd name="T11" fmla="*/ 2147483647 h 23"/>
              <a:gd name="T12" fmla="*/ 2147483647 w 26"/>
              <a:gd name="T13" fmla="*/ 0 h 23"/>
              <a:gd name="T14" fmla="*/ 2147483647 w 26"/>
              <a:gd name="T15" fmla="*/ 0 h 23"/>
              <a:gd name="T16" fmla="*/ 2147483647 w 26"/>
              <a:gd name="T17" fmla="*/ 2147483647 h 23"/>
              <a:gd name="T18" fmla="*/ 2147483647 w 26"/>
              <a:gd name="T19" fmla="*/ 2147483647 h 23"/>
              <a:gd name="T20" fmla="*/ 0 w 26"/>
              <a:gd name="T21" fmla="*/ 2147483647 h 23"/>
              <a:gd name="T22" fmla="*/ 2147483647 w 26"/>
              <a:gd name="T23" fmla="*/ 2147483647 h 23"/>
              <a:gd name="T24" fmla="*/ 2147483647 w 26"/>
              <a:gd name="T25" fmla="*/ 2147483647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3654949" y="3812717"/>
            <a:ext cx="69617" cy="56005"/>
          </a:xfrm>
          <a:custGeom>
            <a:avLst/>
            <a:gdLst>
              <a:gd name="T0" fmla="*/ 2147483647 w 48"/>
              <a:gd name="T1" fmla="*/ 2147483647 h 36"/>
              <a:gd name="T2" fmla="*/ 2147483647 w 48"/>
              <a:gd name="T3" fmla="*/ 2147483647 h 36"/>
              <a:gd name="T4" fmla="*/ 2147483647 w 48"/>
              <a:gd name="T5" fmla="*/ 0 h 36"/>
              <a:gd name="T6" fmla="*/ 2147483647 w 48"/>
              <a:gd name="T7" fmla="*/ 0 h 36"/>
              <a:gd name="T8" fmla="*/ 2147483647 w 48"/>
              <a:gd name="T9" fmla="*/ 2147483647 h 36"/>
              <a:gd name="T10" fmla="*/ 0 w 48"/>
              <a:gd name="T11" fmla="*/ 2147483647 h 36"/>
              <a:gd name="T12" fmla="*/ 2147483647 w 48"/>
              <a:gd name="T13" fmla="*/ 2147483647 h 36"/>
              <a:gd name="T14" fmla="*/ 2147483647 w 48"/>
              <a:gd name="T15" fmla="*/ 2147483647 h 36"/>
              <a:gd name="T16" fmla="*/ 2147483647 w 48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4722413" y="3493491"/>
            <a:ext cx="456974" cy="586183"/>
          </a:xfrm>
          <a:custGeom>
            <a:avLst/>
            <a:gdLst>
              <a:gd name="T0" fmla="*/ 2147483647 w 52"/>
              <a:gd name="T1" fmla="*/ 2147483647 h 64"/>
              <a:gd name="T2" fmla="*/ 2147483647 w 52"/>
              <a:gd name="T3" fmla="*/ 2147483647 h 64"/>
              <a:gd name="T4" fmla="*/ 2147483647 w 52"/>
              <a:gd name="T5" fmla="*/ 2147483647 h 64"/>
              <a:gd name="T6" fmla="*/ 2147483647 w 52"/>
              <a:gd name="T7" fmla="*/ 2147483647 h 64"/>
              <a:gd name="T8" fmla="*/ 2147483647 w 52"/>
              <a:gd name="T9" fmla="*/ 2147483647 h 64"/>
              <a:gd name="T10" fmla="*/ 2147483647 w 52"/>
              <a:gd name="T11" fmla="*/ 2147483647 h 64"/>
              <a:gd name="T12" fmla="*/ 2147483647 w 52"/>
              <a:gd name="T13" fmla="*/ 2147483647 h 64"/>
              <a:gd name="T14" fmla="*/ 2147483647 w 52"/>
              <a:gd name="T15" fmla="*/ 2147483647 h 64"/>
              <a:gd name="T16" fmla="*/ 2147483647 w 52"/>
              <a:gd name="T17" fmla="*/ 2147483647 h 64"/>
              <a:gd name="T18" fmla="*/ 0 w 52"/>
              <a:gd name="T19" fmla="*/ 2147483647 h 64"/>
              <a:gd name="T20" fmla="*/ 2147483647 w 52"/>
              <a:gd name="T21" fmla="*/ 2147483647 h 64"/>
              <a:gd name="T22" fmla="*/ 2147483647 w 52"/>
              <a:gd name="T23" fmla="*/ 2147483647 h 64"/>
              <a:gd name="T24" fmla="*/ 2147483647 w 52"/>
              <a:gd name="T25" fmla="*/ 2147483647 h 64"/>
              <a:gd name="T26" fmla="*/ 2147483647 w 52"/>
              <a:gd name="T27" fmla="*/ 2147483647 h 64"/>
              <a:gd name="T28" fmla="*/ 2147483647 w 52"/>
              <a:gd name="T29" fmla="*/ 2147483647 h 64"/>
              <a:gd name="T30" fmla="*/ 2147483647 w 52"/>
              <a:gd name="T31" fmla="*/ 2147483647 h 64"/>
              <a:gd name="T32" fmla="*/ 2147483647 w 52"/>
              <a:gd name="T33" fmla="*/ 2147483647 h 64"/>
              <a:gd name="T34" fmla="*/ 2147483647 w 52"/>
              <a:gd name="T35" fmla="*/ 2147483647 h 64"/>
              <a:gd name="T36" fmla="*/ 2147483647 w 52"/>
              <a:gd name="T37" fmla="*/ 2147483647 h 64"/>
              <a:gd name="T38" fmla="*/ 2147483647 w 52"/>
              <a:gd name="T39" fmla="*/ 2147483647 h 64"/>
              <a:gd name="T40" fmla="*/ 2147483647 w 52"/>
              <a:gd name="T41" fmla="*/ 2147483647 h 64"/>
              <a:gd name="T42" fmla="*/ 2147483647 w 52"/>
              <a:gd name="T43" fmla="*/ 2147483647 h 64"/>
              <a:gd name="T44" fmla="*/ 2147483647 w 52"/>
              <a:gd name="T45" fmla="*/ 2147483647 h 64"/>
              <a:gd name="T46" fmla="*/ 2147483647 w 52"/>
              <a:gd name="T47" fmla="*/ 2147483647 h 64"/>
              <a:gd name="T48" fmla="*/ 2147483647 w 52"/>
              <a:gd name="T49" fmla="*/ 2147483647 h 64"/>
              <a:gd name="T50" fmla="*/ 2147483647 w 52"/>
              <a:gd name="T51" fmla="*/ 2147483647 h 64"/>
              <a:gd name="T52" fmla="*/ 2147483647 w 52"/>
              <a:gd name="T53" fmla="*/ 2147483647 h 64"/>
              <a:gd name="T54" fmla="*/ 2147483647 w 52"/>
              <a:gd name="T55" fmla="*/ 2147483647 h 64"/>
              <a:gd name="T56" fmla="*/ 2147483647 w 52"/>
              <a:gd name="T57" fmla="*/ 2147483647 h 64"/>
              <a:gd name="T58" fmla="*/ 2147483647 w 52"/>
              <a:gd name="T59" fmla="*/ 2147483647 h 64"/>
              <a:gd name="T60" fmla="*/ 2147483647 w 52"/>
              <a:gd name="T61" fmla="*/ 2147483647 h 64"/>
              <a:gd name="T62" fmla="*/ 2147483647 w 52"/>
              <a:gd name="T63" fmla="*/ 2147483647 h 64"/>
              <a:gd name="T64" fmla="*/ 2147483647 w 52"/>
              <a:gd name="T65" fmla="*/ 2147483647 h 64"/>
              <a:gd name="T66" fmla="*/ 2147483647 w 52"/>
              <a:gd name="T67" fmla="*/ 2147483647 h 64"/>
              <a:gd name="T68" fmla="*/ 2147483647 w 52"/>
              <a:gd name="T69" fmla="*/ 2147483647 h 64"/>
              <a:gd name="T70" fmla="*/ 2147483647 w 52"/>
              <a:gd name="T71" fmla="*/ 0 h 64"/>
              <a:gd name="T72" fmla="*/ 2147483647 w 52"/>
              <a:gd name="T73" fmla="*/ 2147483647 h 64"/>
              <a:gd name="T74" fmla="*/ 2147483647 w 52"/>
              <a:gd name="T75" fmla="*/ 2147483647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3874510" y="3878057"/>
            <a:ext cx="167795" cy="173615"/>
          </a:xfrm>
          <a:custGeom>
            <a:avLst/>
            <a:gdLst>
              <a:gd name="T0" fmla="*/ 2147483647 w 19"/>
              <a:gd name="T1" fmla="*/ 2147483647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2147483647 w 19"/>
              <a:gd name="T11" fmla="*/ 2147483647 h 19"/>
              <a:gd name="T12" fmla="*/ 2147483647 w 19"/>
              <a:gd name="T13" fmla="*/ 0 h 19"/>
              <a:gd name="T14" fmla="*/ 2147483647 w 19"/>
              <a:gd name="T15" fmla="*/ 0 h 19"/>
              <a:gd name="T16" fmla="*/ 2147483647 w 19"/>
              <a:gd name="T17" fmla="*/ 0 h 19"/>
              <a:gd name="T18" fmla="*/ 2147483647 w 19"/>
              <a:gd name="T19" fmla="*/ 2147483647 h 19"/>
              <a:gd name="T20" fmla="*/ 2147483647 w 19"/>
              <a:gd name="T21" fmla="*/ 2147483647 h 19"/>
              <a:gd name="T22" fmla="*/ 2147483647 w 19"/>
              <a:gd name="T23" fmla="*/ 2147483647 h 19"/>
              <a:gd name="T24" fmla="*/ 2147483647 w 19"/>
              <a:gd name="T25" fmla="*/ 2147483647 h 19"/>
              <a:gd name="T26" fmla="*/ 0 w 19"/>
              <a:gd name="T27" fmla="*/ 2147483647 h 19"/>
              <a:gd name="T28" fmla="*/ 2147483647 w 19"/>
              <a:gd name="T29" fmla="*/ 2147483647 h 19"/>
              <a:gd name="T30" fmla="*/ 2147483647 w 19"/>
              <a:gd name="T31" fmla="*/ 2147483647 h 19"/>
              <a:gd name="T32" fmla="*/ 2147483647 w 19"/>
              <a:gd name="T33" fmla="*/ 2147483647 h 19"/>
              <a:gd name="T34" fmla="*/ 2147483647 w 19"/>
              <a:gd name="T35" fmla="*/ 2147483647 h 19"/>
              <a:gd name="T36" fmla="*/ 2147483647 w 19"/>
              <a:gd name="T37" fmla="*/ 2147483647 h 19"/>
              <a:gd name="T38" fmla="*/ 2147483647 w 19"/>
              <a:gd name="T39" fmla="*/ 2147483647 h 19"/>
              <a:gd name="T40" fmla="*/ 2147483647 w 19"/>
              <a:gd name="T41" fmla="*/ 2147483647 h 19"/>
              <a:gd name="T42" fmla="*/ 2147483647 w 19"/>
              <a:gd name="T43" fmla="*/ 2147483647 h 19"/>
              <a:gd name="T44" fmla="*/ 2147483647 w 19"/>
              <a:gd name="T45" fmla="*/ 2147483647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3788827" y="3943396"/>
            <a:ext cx="119599" cy="108276"/>
          </a:xfrm>
          <a:custGeom>
            <a:avLst/>
            <a:gdLst>
              <a:gd name="T0" fmla="*/ 2147483647 w 14"/>
              <a:gd name="T1" fmla="*/ 2147483647 h 12"/>
              <a:gd name="T2" fmla="*/ 2147483647 w 14"/>
              <a:gd name="T3" fmla="*/ 2147483647 h 12"/>
              <a:gd name="T4" fmla="*/ 2147483647 w 14"/>
              <a:gd name="T5" fmla="*/ 2147483647 h 12"/>
              <a:gd name="T6" fmla="*/ 2147483647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0 h 12"/>
              <a:gd name="T12" fmla="*/ 2147483647 w 14"/>
              <a:gd name="T13" fmla="*/ 2147483647 h 12"/>
              <a:gd name="T14" fmla="*/ 2147483647 w 14"/>
              <a:gd name="T15" fmla="*/ 2147483647 h 12"/>
              <a:gd name="T16" fmla="*/ 0 w 14"/>
              <a:gd name="T17" fmla="*/ 2147483647 h 12"/>
              <a:gd name="T18" fmla="*/ 2147483647 w 14"/>
              <a:gd name="T19" fmla="*/ 2147483647 h 12"/>
              <a:gd name="T20" fmla="*/ 2147483647 w 14"/>
              <a:gd name="T21" fmla="*/ 2147483647 h 12"/>
              <a:gd name="T22" fmla="*/ 2147483647 w 14"/>
              <a:gd name="T23" fmla="*/ 2147483647 h 12"/>
              <a:gd name="T24" fmla="*/ 2147483647 w 14"/>
              <a:gd name="T25" fmla="*/ 2147483647 h 12"/>
              <a:gd name="T26" fmla="*/ 2147483647 w 14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3733491" y="3906059"/>
            <a:ext cx="89253" cy="82140"/>
          </a:xfrm>
          <a:custGeom>
            <a:avLst/>
            <a:gdLst>
              <a:gd name="T0" fmla="*/ 2147483647 w 60"/>
              <a:gd name="T1" fmla="*/ 2147483647 h 54"/>
              <a:gd name="T2" fmla="*/ 2147483647 w 60"/>
              <a:gd name="T3" fmla="*/ 2147483647 h 54"/>
              <a:gd name="T4" fmla="*/ 2147483647 w 60"/>
              <a:gd name="T5" fmla="*/ 2147483647 h 54"/>
              <a:gd name="T6" fmla="*/ 2147483647 w 60"/>
              <a:gd name="T7" fmla="*/ 0 h 54"/>
              <a:gd name="T8" fmla="*/ 2147483647 w 60"/>
              <a:gd name="T9" fmla="*/ 0 h 54"/>
              <a:gd name="T10" fmla="*/ 2147483647 w 60"/>
              <a:gd name="T11" fmla="*/ 2147483647 h 54"/>
              <a:gd name="T12" fmla="*/ 0 w 60"/>
              <a:gd name="T13" fmla="*/ 2147483647 h 54"/>
              <a:gd name="T14" fmla="*/ 2147483647 w 60"/>
              <a:gd name="T15" fmla="*/ 2147483647 h 54"/>
              <a:gd name="T16" fmla="*/ 2147483647 w 60"/>
              <a:gd name="T17" fmla="*/ 2147483647 h 54"/>
              <a:gd name="T18" fmla="*/ 2147483647 w 60"/>
              <a:gd name="T19" fmla="*/ 2147483647 h 54"/>
              <a:gd name="T20" fmla="*/ 2147483647 w 60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3863800" y="3346012"/>
            <a:ext cx="10710" cy="280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15000"/>
              </a:spcBef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3863800" y="3024917"/>
            <a:ext cx="576574" cy="593651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3863800" y="3024917"/>
            <a:ext cx="576574" cy="593651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5506053" y="3013717"/>
            <a:ext cx="28561" cy="20536"/>
          </a:xfrm>
          <a:custGeom>
            <a:avLst/>
            <a:gdLst>
              <a:gd name="T0" fmla="*/ 0 w 18"/>
              <a:gd name="T1" fmla="*/ 0 h 12"/>
              <a:gd name="T2" fmla="*/ 2147483647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5464997" y="2968912"/>
            <a:ext cx="16065" cy="28003"/>
          </a:xfrm>
          <a:custGeom>
            <a:avLst/>
            <a:gdLst>
              <a:gd name="T0" fmla="*/ 0 w 12"/>
              <a:gd name="T1" fmla="*/ 0 h 18"/>
              <a:gd name="T2" fmla="*/ 2147483647 w 12"/>
              <a:gd name="T3" fmla="*/ 2147483647 h 18"/>
              <a:gd name="T4" fmla="*/ 2147483647 w 12"/>
              <a:gd name="T5" fmla="*/ 2147483647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4684926" y="1307438"/>
            <a:ext cx="299890" cy="688860"/>
          </a:xfrm>
          <a:custGeom>
            <a:avLst/>
            <a:gdLst>
              <a:gd name="T0" fmla="*/ 2147483647 w 34"/>
              <a:gd name="T1" fmla="*/ 2147483647 h 75"/>
              <a:gd name="T2" fmla="*/ 2147483647 w 34"/>
              <a:gd name="T3" fmla="*/ 2147483647 h 75"/>
              <a:gd name="T4" fmla="*/ 2147483647 w 34"/>
              <a:gd name="T5" fmla="*/ 2147483647 h 75"/>
              <a:gd name="T6" fmla="*/ 2147483647 w 34"/>
              <a:gd name="T7" fmla="*/ 2147483647 h 75"/>
              <a:gd name="T8" fmla="*/ 2147483647 w 34"/>
              <a:gd name="T9" fmla="*/ 2147483647 h 75"/>
              <a:gd name="T10" fmla="*/ 2147483647 w 34"/>
              <a:gd name="T11" fmla="*/ 2147483647 h 75"/>
              <a:gd name="T12" fmla="*/ 2147483647 w 34"/>
              <a:gd name="T13" fmla="*/ 2147483647 h 75"/>
              <a:gd name="T14" fmla="*/ 2147483647 w 34"/>
              <a:gd name="T15" fmla="*/ 2147483647 h 75"/>
              <a:gd name="T16" fmla="*/ 2147483647 w 34"/>
              <a:gd name="T17" fmla="*/ 2147483647 h 75"/>
              <a:gd name="T18" fmla="*/ 2147483647 w 34"/>
              <a:gd name="T19" fmla="*/ 2147483647 h 75"/>
              <a:gd name="T20" fmla="*/ 2147483647 w 34"/>
              <a:gd name="T21" fmla="*/ 2147483647 h 75"/>
              <a:gd name="T22" fmla="*/ 2147483647 w 34"/>
              <a:gd name="T23" fmla="*/ 2147483647 h 75"/>
              <a:gd name="T24" fmla="*/ 2147483647 w 34"/>
              <a:gd name="T25" fmla="*/ 2147483647 h 75"/>
              <a:gd name="T26" fmla="*/ 2147483647 w 34"/>
              <a:gd name="T27" fmla="*/ 2147483647 h 75"/>
              <a:gd name="T28" fmla="*/ 2147483647 w 34"/>
              <a:gd name="T29" fmla="*/ 2147483647 h 75"/>
              <a:gd name="T30" fmla="*/ 2147483647 w 34"/>
              <a:gd name="T31" fmla="*/ 2147483647 h 75"/>
              <a:gd name="T32" fmla="*/ 2147483647 w 34"/>
              <a:gd name="T33" fmla="*/ 2147483647 h 75"/>
              <a:gd name="T34" fmla="*/ 2147483647 w 34"/>
              <a:gd name="T35" fmla="*/ 2147483647 h 75"/>
              <a:gd name="T36" fmla="*/ 2147483647 w 34"/>
              <a:gd name="T37" fmla="*/ 2147483647 h 75"/>
              <a:gd name="T38" fmla="*/ 2147483647 w 34"/>
              <a:gd name="T39" fmla="*/ 2147483647 h 75"/>
              <a:gd name="T40" fmla="*/ 2147483647 w 34"/>
              <a:gd name="T41" fmla="*/ 2147483647 h 75"/>
              <a:gd name="T42" fmla="*/ 2147483647 w 34"/>
              <a:gd name="T43" fmla="*/ 0 h 75"/>
              <a:gd name="T44" fmla="*/ 2147483647 w 34"/>
              <a:gd name="T45" fmla="*/ 2147483647 h 75"/>
              <a:gd name="T46" fmla="*/ 2147483647 w 34"/>
              <a:gd name="T47" fmla="*/ 2147483647 h 75"/>
              <a:gd name="T48" fmla="*/ 2147483647 w 34"/>
              <a:gd name="T49" fmla="*/ 2147483647 h 75"/>
              <a:gd name="T50" fmla="*/ 2147483647 w 34"/>
              <a:gd name="T51" fmla="*/ 2147483647 h 75"/>
              <a:gd name="T52" fmla="*/ 2147483647 w 34"/>
              <a:gd name="T53" fmla="*/ 2147483647 h 75"/>
              <a:gd name="T54" fmla="*/ 2147483647 w 34"/>
              <a:gd name="T55" fmla="*/ 2147483647 h 75"/>
              <a:gd name="T56" fmla="*/ 2147483647 w 34"/>
              <a:gd name="T57" fmla="*/ 2147483647 h 75"/>
              <a:gd name="T58" fmla="*/ 2147483647 w 34"/>
              <a:gd name="T59" fmla="*/ 2147483647 h 75"/>
              <a:gd name="T60" fmla="*/ 2147483647 w 34"/>
              <a:gd name="T61" fmla="*/ 2147483647 h 75"/>
              <a:gd name="T62" fmla="*/ 2147483647 w 34"/>
              <a:gd name="T63" fmla="*/ 2147483647 h 75"/>
              <a:gd name="T64" fmla="*/ 0 w 34"/>
              <a:gd name="T65" fmla="*/ 2147483647 h 75"/>
              <a:gd name="T66" fmla="*/ 2147483647 w 34"/>
              <a:gd name="T67" fmla="*/ 2147483647 h 75"/>
              <a:gd name="T68" fmla="*/ 2147483647 w 34"/>
              <a:gd name="T69" fmla="*/ 2147483647 h 75"/>
              <a:gd name="T70" fmla="*/ 2147483647 w 34"/>
              <a:gd name="T71" fmla="*/ 2147483647 h 75"/>
              <a:gd name="T72" fmla="*/ 2147483647 w 34"/>
              <a:gd name="T73" fmla="*/ 2147483647 h 75"/>
              <a:gd name="T74" fmla="*/ 2147483647 w 34"/>
              <a:gd name="T75" fmla="*/ 2147483647 h 75"/>
              <a:gd name="T76" fmla="*/ 2147483647 w 34"/>
              <a:gd name="T77" fmla="*/ 2147483647 h 75"/>
              <a:gd name="T78" fmla="*/ 2147483647 w 34"/>
              <a:gd name="T79" fmla="*/ 2147483647 h 75"/>
              <a:gd name="T80" fmla="*/ 2147483647 w 34"/>
              <a:gd name="T81" fmla="*/ 2147483647 h 75"/>
              <a:gd name="T82" fmla="*/ 2147483647 w 34"/>
              <a:gd name="T83" fmla="*/ 2147483647 h 75"/>
              <a:gd name="T84" fmla="*/ 2147483647 w 34"/>
              <a:gd name="T85" fmla="*/ 2147483647 h 75"/>
              <a:gd name="T86" fmla="*/ 2147483647 w 34"/>
              <a:gd name="T87" fmla="*/ 2147483647 h 75"/>
              <a:gd name="T88" fmla="*/ 2147483647 w 34"/>
              <a:gd name="T89" fmla="*/ 2147483647 h 75"/>
              <a:gd name="T90" fmla="*/ 2147483647 w 34"/>
              <a:gd name="T91" fmla="*/ 2147483647 h 75"/>
              <a:gd name="T92" fmla="*/ 2147483647 w 34"/>
              <a:gd name="T93" fmla="*/ 2147483647 h 75"/>
              <a:gd name="T94" fmla="*/ 2147483647 w 34"/>
              <a:gd name="T95" fmla="*/ 2147483647 h 75"/>
              <a:gd name="T96" fmla="*/ 2147483647 w 34"/>
              <a:gd name="T97" fmla="*/ 2147483647 h 75"/>
              <a:gd name="T98" fmla="*/ 2147483647 w 34"/>
              <a:gd name="T99" fmla="*/ 2147483647 h 75"/>
              <a:gd name="T100" fmla="*/ 2147483647 w 34"/>
              <a:gd name="T101" fmla="*/ 2147483647 h 75"/>
              <a:gd name="T102" fmla="*/ 2147483647 w 34"/>
              <a:gd name="T103" fmla="*/ 2147483647 h 75"/>
              <a:gd name="T104" fmla="*/ 2147483647 w 34"/>
              <a:gd name="T105" fmla="*/ 2147483647 h 75"/>
              <a:gd name="T106" fmla="*/ 2147483647 w 34"/>
              <a:gd name="T107" fmla="*/ 2147483647 h 75"/>
              <a:gd name="T108" fmla="*/ 2147483647 w 34"/>
              <a:gd name="T109" fmla="*/ 2147483647 h 75"/>
              <a:gd name="T110" fmla="*/ 2147483647 w 34"/>
              <a:gd name="T111" fmla="*/ 2147483647 h 75"/>
              <a:gd name="T112" fmla="*/ 2147483647 w 34"/>
              <a:gd name="T113" fmla="*/ 2147483647 h 75"/>
              <a:gd name="T114" fmla="*/ 2147483647 w 34"/>
              <a:gd name="T115" fmla="*/ 2147483647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4993742" y="2399531"/>
            <a:ext cx="17850" cy="9333"/>
          </a:xfrm>
          <a:custGeom>
            <a:avLst/>
            <a:gdLst>
              <a:gd name="T0" fmla="*/ 2147483647 w 12"/>
              <a:gd name="T1" fmla="*/ 2147483647 h 6"/>
              <a:gd name="T2" fmla="*/ 0 w 12"/>
              <a:gd name="T3" fmla="*/ 0 h 6"/>
              <a:gd name="T4" fmla="*/ 0 w 12"/>
              <a:gd name="T5" fmla="*/ 2147483647 h 6"/>
              <a:gd name="T6" fmla="*/ 2147483647 w 1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4879498" y="534572"/>
            <a:ext cx="4264502" cy="2387670"/>
          </a:xfrm>
          <a:custGeom>
            <a:avLst/>
            <a:gdLst>
              <a:gd name="T0" fmla="*/ 2147483647 w 483"/>
              <a:gd name="T1" fmla="*/ 2147483647 h 260"/>
              <a:gd name="T2" fmla="*/ 2147483647 w 483"/>
              <a:gd name="T3" fmla="*/ 2147483647 h 260"/>
              <a:gd name="T4" fmla="*/ 2147483647 w 483"/>
              <a:gd name="T5" fmla="*/ 2147483647 h 260"/>
              <a:gd name="T6" fmla="*/ 2147483647 w 483"/>
              <a:gd name="T7" fmla="*/ 2147483647 h 260"/>
              <a:gd name="T8" fmla="*/ 2147483647 w 483"/>
              <a:gd name="T9" fmla="*/ 2147483647 h 260"/>
              <a:gd name="T10" fmla="*/ 2147483647 w 483"/>
              <a:gd name="T11" fmla="*/ 2147483647 h 260"/>
              <a:gd name="T12" fmla="*/ 2147483647 w 483"/>
              <a:gd name="T13" fmla="*/ 2147483647 h 260"/>
              <a:gd name="T14" fmla="*/ 2147483647 w 483"/>
              <a:gd name="T15" fmla="*/ 2147483647 h 260"/>
              <a:gd name="T16" fmla="*/ 2147483647 w 483"/>
              <a:gd name="T17" fmla="*/ 2147483647 h 260"/>
              <a:gd name="T18" fmla="*/ 2147483647 w 483"/>
              <a:gd name="T19" fmla="*/ 2147483647 h 260"/>
              <a:gd name="T20" fmla="*/ 2147483647 w 483"/>
              <a:gd name="T21" fmla="*/ 2147483647 h 260"/>
              <a:gd name="T22" fmla="*/ 2147483647 w 483"/>
              <a:gd name="T23" fmla="*/ 2147483647 h 260"/>
              <a:gd name="T24" fmla="*/ 2147483647 w 483"/>
              <a:gd name="T25" fmla="*/ 2147483647 h 260"/>
              <a:gd name="T26" fmla="*/ 2147483647 w 483"/>
              <a:gd name="T27" fmla="*/ 2147483647 h 260"/>
              <a:gd name="T28" fmla="*/ 2147483647 w 483"/>
              <a:gd name="T29" fmla="*/ 2147483647 h 260"/>
              <a:gd name="T30" fmla="*/ 2147483647 w 483"/>
              <a:gd name="T31" fmla="*/ 2147483647 h 260"/>
              <a:gd name="T32" fmla="*/ 2147483647 w 483"/>
              <a:gd name="T33" fmla="*/ 2147483647 h 260"/>
              <a:gd name="T34" fmla="*/ 2147483647 w 483"/>
              <a:gd name="T35" fmla="*/ 2147483647 h 260"/>
              <a:gd name="T36" fmla="*/ 2147483647 w 483"/>
              <a:gd name="T37" fmla="*/ 2147483647 h 260"/>
              <a:gd name="T38" fmla="*/ 2147483647 w 483"/>
              <a:gd name="T39" fmla="*/ 2147483647 h 260"/>
              <a:gd name="T40" fmla="*/ 2147483647 w 483"/>
              <a:gd name="T41" fmla="*/ 2147483647 h 260"/>
              <a:gd name="T42" fmla="*/ 2147483647 w 483"/>
              <a:gd name="T43" fmla="*/ 2147483647 h 260"/>
              <a:gd name="T44" fmla="*/ 2147483647 w 483"/>
              <a:gd name="T45" fmla="*/ 2147483647 h 260"/>
              <a:gd name="T46" fmla="*/ 2147483647 w 483"/>
              <a:gd name="T47" fmla="*/ 2147483647 h 260"/>
              <a:gd name="T48" fmla="*/ 2147483647 w 483"/>
              <a:gd name="T49" fmla="*/ 2147483647 h 260"/>
              <a:gd name="T50" fmla="*/ 2147483647 w 483"/>
              <a:gd name="T51" fmla="*/ 2147483647 h 260"/>
              <a:gd name="T52" fmla="*/ 2147483647 w 483"/>
              <a:gd name="T53" fmla="*/ 2147483647 h 260"/>
              <a:gd name="T54" fmla="*/ 2147483647 w 483"/>
              <a:gd name="T55" fmla="*/ 2147483647 h 260"/>
              <a:gd name="T56" fmla="*/ 2147483647 w 483"/>
              <a:gd name="T57" fmla="*/ 2147483647 h 260"/>
              <a:gd name="T58" fmla="*/ 2147483647 w 483"/>
              <a:gd name="T59" fmla="*/ 2147483647 h 260"/>
              <a:gd name="T60" fmla="*/ 2147483647 w 483"/>
              <a:gd name="T61" fmla="*/ 2147483647 h 260"/>
              <a:gd name="T62" fmla="*/ 2147483647 w 483"/>
              <a:gd name="T63" fmla="*/ 2147483647 h 260"/>
              <a:gd name="T64" fmla="*/ 2147483647 w 483"/>
              <a:gd name="T65" fmla="*/ 2147483647 h 260"/>
              <a:gd name="T66" fmla="*/ 2147483647 w 483"/>
              <a:gd name="T67" fmla="*/ 2147483647 h 260"/>
              <a:gd name="T68" fmla="*/ 2147483647 w 483"/>
              <a:gd name="T69" fmla="*/ 2147483647 h 260"/>
              <a:gd name="T70" fmla="*/ 2147483647 w 483"/>
              <a:gd name="T71" fmla="*/ 2147483647 h 260"/>
              <a:gd name="T72" fmla="*/ 2147483647 w 483"/>
              <a:gd name="T73" fmla="*/ 2147483647 h 260"/>
              <a:gd name="T74" fmla="*/ 2147483647 w 483"/>
              <a:gd name="T75" fmla="*/ 2147483647 h 260"/>
              <a:gd name="T76" fmla="*/ 2147483647 w 483"/>
              <a:gd name="T77" fmla="*/ 2147483647 h 260"/>
              <a:gd name="T78" fmla="*/ 2147483647 w 483"/>
              <a:gd name="T79" fmla="*/ 2147483647 h 260"/>
              <a:gd name="T80" fmla="*/ 2147483647 w 483"/>
              <a:gd name="T81" fmla="*/ 2147483647 h 260"/>
              <a:gd name="T82" fmla="*/ 2147483647 w 483"/>
              <a:gd name="T83" fmla="*/ 2147483647 h 260"/>
              <a:gd name="T84" fmla="*/ 2147483647 w 483"/>
              <a:gd name="T85" fmla="*/ 2147483647 h 260"/>
              <a:gd name="T86" fmla="*/ 2147483647 w 483"/>
              <a:gd name="T87" fmla="*/ 2147483647 h 260"/>
              <a:gd name="T88" fmla="*/ 2147483647 w 483"/>
              <a:gd name="T89" fmla="*/ 2147483647 h 260"/>
              <a:gd name="T90" fmla="*/ 2147483647 w 483"/>
              <a:gd name="T91" fmla="*/ 2147483647 h 260"/>
              <a:gd name="T92" fmla="*/ 2147483647 w 483"/>
              <a:gd name="T93" fmla="*/ 2147483647 h 260"/>
              <a:gd name="T94" fmla="*/ 2147483647 w 483"/>
              <a:gd name="T95" fmla="*/ 2147483647 h 260"/>
              <a:gd name="T96" fmla="*/ 2147483647 w 483"/>
              <a:gd name="T97" fmla="*/ 2147483647 h 260"/>
              <a:gd name="T98" fmla="*/ 2147483647 w 483"/>
              <a:gd name="T99" fmla="*/ 2147483647 h 260"/>
              <a:gd name="T100" fmla="*/ 2147483647 w 483"/>
              <a:gd name="T101" fmla="*/ 2147483647 h 260"/>
              <a:gd name="T102" fmla="*/ 2147483647 w 483"/>
              <a:gd name="T103" fmla="*/ 2147483647 h 260"/>
              <a:gd name="T104" fmla="*/ 2147483647 w 483"/>
              <a:gd name="T105" fmla="*/ 2147483647 h 260"/>
              <a:gd name="T106" fmla="*/ 2147483647 w 483"/>
              <a:gd name="T107" fmla="*/ 2147483647 h 260"/>
              <a:gd name="T108" fmla="*/ 2147483647 w 483"/>
              <a:gd name="T109" fmla="*/ 2147483647 h 260"/>
              <a:gd name="T110" fmla="*/ 2147483647 w 483"/>
              <a:gd name="T111" fmla="*/ 2147483647 h 260"/>
              <a:gd name="T112" fmla="*/ 2147483647 w 483"/>
              <a:gd name="T113" fmla="*/ 2147483647 h 260"/>
              <a:gd name="T114" fmla="*/ 2147483647 w 483"/>
              <a:gd name="T115" fmla="*/ 2147483647 h 260"/>
              <a:gd name="T116" fmla="*/ 2147483647 w 483"/>
              <a:gd name="T117" fmla="*/ 2147483647 h 260"/>
              <a:gd name="T118" fmla="*/ 2147483647 w 483"/>
              <a:gd name="T119" fmla="*/ 2147483647 h 260"/>
              <a:gd name="T120" fmla="*/ 2147483647 w 483"/>
              <a:gd name="T121" fmla="*/ 2147483647 h 260"/>
              <a:gd name="T122" fmla="*/ 2147483647 w 483"/>
              <a:gd name="T123" fmla="*/ 2147483647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5534613" y="3024917"/>
            <a:ext cx="80328" cy="9334"/>
          </a:xfrm>
          <a:custGeom>
            <a:avLst/>
            <a:gdLst>
              <a:gd name="T0" fmla="*/ 2147483647 w 54"/>
              <a:gd name="T1" fmla="*/ 2147483647 h 6"/>
              <a:gd name="T2" fmla="*/ 2147483647 w 54"/>
              <a:gd name="T3" fmla="*/ 2147483647 h 6"/>
              <a:gd name="T4" fmla="*/ 2147483647 w 54"/>
              <a:gd name="T5" fmla="*/ 0 h 6"/>
              <a:gd name="T6" fmla="*/ 0 w 54"/>
              <a:gd name="T7" fmla="*/ 2147483647 h 6"/>
              <a:gd name="T8" fmla="*/ 2147483647 w 5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5411445" y="2252051"/>
            <a:ext cx="1137082" cy="834472"/>
          </a:xfrm>
          <a:custGeom>
            <a:avLst/>
            <a:gdLst>
              <a:gd name="T0" fmla="*/ 2147483647 w 129"/>
              <a:gd name="T1" fmla="*/ 2147483647 h 91"/>
              <a:gd name="T2" fmla="*/ 2147483647 w 129"/>
              <a:gd name="T3" fmla="*/ 2147483647 h 91"/>
              <a:gd name="T4" fmla="*/ 2147483647 w 129"/>
              <a:gd name="T5" fmla="*/ 2147483647 h 91"/>
              <a:gd name="T6" fmla="*/ 2147483647 w 129"/>
              <a:gd name="T7" fmla="*/ 2147483647 h 91"/>
              <a:gd name="T8" fmla="*/ 2147483647 w 129"/>
              <a:gd name="T9" fmla="*/ 2147483647 h 91"/>
              <a:gd name="T10" fmla="*/ 2147483647 w 129"/>
              <a:gd name="T11" fmla="*/ 2147483647 h 91"/>
              <a:gd name="T12" fmla="*/ 2147483647 w 129"/>
              <a:gd name="T13" fmla="*/ 2147483647 h 91"/>
              <a:gd name="T14" fmla="*/ 2147483647 w 129"/>
              <a:gd name="T15" fmla="*/ 2147483647 h 91"/>
              <a:gd name="T16" fmla="*/ 2147483647 w 129"/>
              <a:gd name="T17" fmla="*/ 2147483647 h 91"/>
              <a:gd name="T18" fmla="*/ 2147483647 w 129"/>
              <a:gd name="T19" fmla="*/ 2147483647 h 91"/>
              <a:gd name="T20" fmla="*/ 2147483647 w 129"/>
              <a:gd name="T21" fmla="*/ 2147483647 h 91"/>
              <a:gd name="T22" fmla="*/ 2147483647 w 129"/>
              <a:gd name="T23" fmla="*/ 2147483647 h 91"/>
              <a:gd name="T24" fmla="*/ 2147483647 w 129"/>
              <a:gd name="T25" fmla="*/ 2147483647 h 91"/>
              <a:gd name="T26" fmla="*/ 2147483647 w 129"/>
              <a:gd name="T27" fmla="*/ 2147483647 h 91"/>
              <a:gd name="T28" fmla="*/ 2147483647 w 129"/>
              <a:gd name="T29" fmla="*/ 2147483647 h 91"/>
              <a:gd name="T30" fmla="*/ 0 w 129"/>
              <a:gd name="T31" fmla="*/ 2147483647 h 91"/>
              <a:gd name="T32" fmla="*/ 2147483647 w 129"/>
              <a:gd name="T33" fmla="*/ 2147483647 h 91"/>
              <a:gd name="T34" fmla="*/ 2147483647 w 129"/>
              <a:gd name="T35" fmla="*/ 2147483647 h 91"/>
              <a:gd name="T36" fmla="*/ 2147483647 w 129"/>
              <a:gd name="T37" fmla="*/ 2147483647 h 91"/>
              <a:gd name="T38" fmla="*/ 2147483647 w 129"/>
              <a:gd name="T39" fmla="*/ 2147483647 h 91"/>
              <a:gd name="T40" fmla="*/ 2147483647 w 129"/>
              <a:gd name="T41" fmla="*/ 2147483647 h 91"/>
              <a:gd name="T42" fmla="*/ 2147483647 w 129"/>
              <a:gd name="T43" fmla="*/ 2147483647 h 91"/>
              <a:gd name="T44" fmla="*/ 2147483647 w 129"/>
              <a:gd name="T45" fmla="*/ 2147483647 h 91"/>
              <a:gd name="T46" fmla="*/ 2147483647 w 129"/>
              <a:gd name="T47" fmla="*/ 2147483647 h 91"/>
              <a:gd name="T48" fmla="*/ 2147483647 w 129"/>
              <a:gd name="T49" fmla="*/ 2147483647 h 91"/>
              <a:gd name="T50" fmla="*/ 2147483647 w 129"/>
              <a:gd name="T51" fmla="*/ 2147483647 h 91"/>
              <a:gd name="T52" fmla="*/ 2147483647 w 129"/>
              <a:gd name="T53" fmla="*/ 2147483647 h 91"/>
              <a:gd name="T54" fmla="*/ 2147483647 w 129"/>
              <a:gd name="T55" fmla="*/ 2147483647 h 91"/>
              <a:gd name="T56" fmla="*/ 2147483647 w 129"/>
              <a:gd name="T57" fmla="*/ 2147483647 h 91"/>
              <a:gd name="T58" fmla="*/ 2147483647 w 129"/>
              <a:gd name="T59" fmla="*/ 2147483647 h 91"/>
              <a:gd name="T60" fmla="*/ 2147483647 w 129"/>
              <a:gd name="T61" fmla="*/ 2147483647 h 91"/>
              <a:gd name="T62" fmla="*/ 2147483647 w 129"/>
              <a:gd name="T63" fmla="*/ 2147483647 h 91"/>
              <a:gd name="T64" fmla="*/ 2147483647 w 129"/>
              <a:gd name="T65" fmla="*/ 2147483647 h 91"/>
              <a:gd name="T66" fmla="*/ 2147483647 w 129"/>
              <a:gd name="T67" fmla="*/ 2147483647 h 91"/>
              <a:gd name="T68" fmla="*/ 2147483647 w 129"/>
              <a:gd name="T69" fmla="*/ 2147483647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5481062" y="2996915"/>
            <a:ext cx="24991" cy="16800"/>
          </a:xfrm>
          <a:custGeom>
            <a:avLst/>
            <a:gdLst>
              <a:gd name="T0" fmla="*/ 0 w 18"/>
              <a:gd name="T1" fmla="*/ 0 h 12"/>
              <a:gd name="T2" fmla="*/ 0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4561757" y="2563812"/>
            <a:ext cx="10710" cy="18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15000"/>
              </a:spcBef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4238662" y="1204763"/>
            <a:ext cx="730089" cy="901676"/>
          </a:xfrm>
          <a:custGeom>
            <a:avLst/>
            <a:gdLst>
              <a:gd name="T0" fmla="*/ 2147483647 w 83"/>
              <a:gd name="T1" fmla="*/ 2147483647 h 98"/>
              <a:gd name="T2" fmla="*/ 2147483647 w 83"/>
              <a:gd name="T3" fmla="*/ 2147483647 h 98"/>
              <a:gd name="T4" fmla="*/ 2147483647 w 83"/>
              <a:gd name="T5" fmla="*/ 2147483647 h 98"/>
              <a:gd name="T6" fmla="*/ 2147483647 w 83"/>
              <a:gd name="T7" fmla="*/ 2147483647 h 98"/>
              <a:gd name="T8" fmla="*/ 2147483647 w 83"/>
              <a:gd name="T9" fmla="*/ 2147483647 h 98"/>
              <a:gd name="T10" fmla="*/ 2147483647 w 83"/>
              <a:gd name="T11" fmla="*/ 2147483647 h 98"/>
              <a:gd name="T12" fmla="*/ 2147483647 w 83"/>
              <a:gd name="T13" fmla="*/ 2147483647 h 98"/>
              <a:gd name="T14" fmla="*/ 2147483647 w 83"/>
              <a:gd name="T15" fmla="*/ 2147483647 h 98"/>
              <a:gd name="T16" fmla="*/ 2147483647 w 83"/>
              <a:gd name="T17" fmla="*/ 2147483647 h 98"/>
              <a:gd name="T18" fmla="*/ 2147483647 w 83"/>
              <a:gd name="T19" fmla="*/ 2147483647 h 98"/>
              <a:gd name="T20" fmla="*/ 2147483647 w 83"/>
              <a:gd name="T21" fmla="*/ 2147483647 h 98"/>
              <a:gd name="T22" fmla="*/ 2147483647 w 83"/>
              <a:gd name="T23" fmla="*/ 2147483647 h 98"/>
              <a:gd name="T24" fmla="*/ 2147483647 w 83"/>
              <a:gd name="T25" fmla="*/ 2147483647 h 98"/>
              <a:gd name="T26" fmla="*/ 2147483647 w 83"/>
              <a:gd name="T27" fmla="*/ 2147483647 h 98"/>
              <a:gd name="T28" fmla="*/ 2147483647 w 83"/>
              <a:gd name="T29" fmla="*/ 2147483647 h 98"/>
              <a:gd name="T30" fmla="*/ 2147483647 w 83"/>
              <a:gd name="T31" fmla="*/ 2147483647 h 98"/>
              <a:gd name="T32" fmla="*/ 2147483647 w 83"/>
              <a:gd name="T33" fmla="*/ 2147483647 h 98"/>
              <a:gd name="T34" fmla="*/ 2147483647 w 83"/>
              <a:gd name="T35" fmla="*/ 2147483647 h 98"/>
              <a:gd name="T36" fmla="*/ 2147483647 w 83"/>
              <a:gd name="T37" fmla="*/ 2147483647 h 98"/>
              <a:gd name="T38" fmla="*/ 2147483647 w 83"/>
              <a:gd name="T39" fmla="*/ 2147483647 h 98"/>
              <a:gd name="T40" fmla="*/ 2147483647 w 83"/>
              <a:gd name="T41" fmla="*/ 2147483647 h 98"/>
              <a:gd name="T42" fmla="*/ 2147483647 w 83"/>
              <a:gd name="T43" fmla="*/ 2147483647 h 98"/>
              <a:gd name="T44" fmla="*/ 2147483647 w 83"/>
              <a:gd name="T45" fmla="*/ 2147483647 h 98"/>
              <a:gd name="T46" fmla="*/ 2147483647 w 83"/>
              <a:gd name="T47" fmla="*/ 2147483647 h 98"/>
              <a:gd name="T48" fmla="*/ 2147483647 w 83"/>
              <a:gd name="T49" fmla="*/ 2147483647 h 98"/>
              <a:gd name="T50" fmla="*/ 2147483647 w 83"/>
              <a:gd name="T51" fmla="*/ 0 h 98"/>
              <a:gd name="T52" fmla="*/ 2147483647 w 83"/>
              <a:gd name="T53" fmla="*/ 2147483647 h 98"/>
              <a:gd name="T54" fmla="*/ 2147483647 w 83"/>
              <a:gd name="T55" fmla="*/ 2147483647 h 98"/>
              <a:gd name="T56" fmla="*/ 2147483647 w 83"/>
              <a:gd name="T57" fmla="*/ 2147483647 h 98"/>
              <a:gd name="T58" fmla="*/ 2147483647 w 83"/>
              <a:gd name="T59" fmla="*/ 2147483647 h 98"/>
              <a:gd name="T60" fmla="*/ 2147483647 w 83"/>
              <a:gd name="T61" fmla="*/ 2147483647 h 98"/>
              <a:gd name="T62" fmla="*/ 2147483647 w 83"/>
              <a:gd name="T63" fmla="*/ 2147483647 h 98"/>
              <a:gd name="T64" fmla="*/ 2147483647 w 83"/>
              <a:gd name="T65" fmla="*/ 2147483647 h 98"/>
              <a:gd name="T66" fmla="*/ 2147483647 w 83"/>
              <a:gd name="T67" fmla="*/ 2147483647 h 98"/>
              <a:gd name="T68" fmla="*/ 2147483647 w 83"/>
              <a:gd name="T69" fmla="*/ 2147483647 h 98"/>
              <a:gd name="T70" fmla="*/ 2147483647 w 83"/>
              <a:gd name="T71" fmla="*/ 2147483647 h 98"/>
              <a:gd name="T72" fmla="*/ 2147483647 w 83"/>
              <a:gd name="T73" fmla="*/ 2147483647 h 98"/>
              <a:gd name="T74" fmla="*/ 2147483647 w 83"/>
              <a:gd name="T75" fmla="*/ 2147483647 h 98"/>
              <a:gd name="T76" fmla="*/ 2147483647 w 83"/>
              <a:gd name="T77" fmla="*/ 2147483647 h 98"/>
              <a:gd name="T78" fmla="*/ 2147483647 w 83"/>
              <a:gd name="T79" fmla="*/ 2147483647 h 98"/>
              <a:gd name="T80" fmla="*/ 2147483647 w 83"/>
              <a:gd name="T81" fmla="*/ 2147483647 h 98"/>
              <a:gd name="T82" fmla="*/ 2147483647 w 83"/>
              <a:gd name="T83" fmla="*/ 2147483647 h 98"/>
              <a:gd name="T84" fmla="*/ 2147483647 w 83"/>
              <a:gd name="T85" fmla="*/ 2147483647 h 98"/>
              <a:gd name="T86" fmla="*/ 2147483647 w 83"/>
              <a:gd name="T87" fmla="*/ 2147483647 h 98"/>
              <a:gd name="T88" fmla="*/ 2147483647 w 83"/>
              <a:gd name="T89" fmla="*/ 2147483647 h 98"/>
              <a:gd name="T90" fmla="*/ 2147483647 w 83"/>
              <a:gd name="T91" fmla="*/ 2147483647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4413598" y="1380245"/>
            <a:ext cx="360581" cy="862473"/>
          </a:xfrm>
          <a:custGeom>
            <a:avLst/>
            <a:gdLst>
              <a:gd name="T0" fmla="*/ 329757991 w 10000"/>
              <a:gd name="T1" fmla="*/ 900343932 h 9895"/>
              <a:gd name="T2" fmla="*/ 321712352 w 10000"/>
              <a:gd name="T3" fmla="*/ 642988176 h 9895"/>
              <a:gd name="T4" fmla="*/ 305620110 w 10000"/>
              <a:gd name="T5" fmla="*/ 257355682 h 9895"/>
              <a:gd name="T6" fmla="*/ 281514137 w 10000"/>
              <a:gd name="T7" fmla="*/ 214195752 h 9895"/>
              <a:gd name="T8" fmla="*/ 249329623 w 10000"/>
              <a:gd name="T9" fmla="*/ 0 h 9895"/>
              <a:gd name="T10" fmla="*/ 233237382 w 10000"/>
              <a:gd name="T11" fmla="*/ 128677878 h 9895"/>
              <a:gd name="T12" fmla="*/ 217145140 w 10000"/>
              <a:gd name="T13" fmla="*/ 214195752 h 9895"/>
              <a:gd name="T14" fmla="*/ 176947920 w 10000"/>
              <a:gd name="T15" fmla="*/ 385627008 h 9895"/>
              <a:gd name="T16" fmla="*/ 144763406 w 10000"/>
              <a:gd name="T17" fmla="*/ 471551434 h 9895"/>
              <a:gd name="T18" fmla="*/ 144763406 w 10000"/>
              <a:gd name="T19" fmla="*/ 685741627 h 9895"/>
              <a:gd name="T20" fmla="*/ 112612851 w 10000"/>
              <a:gd name="T21" fmla="*/ 1028615184 h 9895"/>
              <a:gd name="T22" fmla="*/ 88473944 w 10000"/>
              <a:gd name="T23" fmla="*/ 1328729803 h 9895"/>
              <a:gd name="T24" fmla="*/ 80428336 w 10000"/>
              <a:gd name="T25" fmla="*/ 1586085559 h 9895"/>
              <a:gd name="T26" fmla="*/ 48243854 w 10000"/>
              <a:gd name="T27" fmla="*/ 1757522301 h 9895"/>
              <a:gd name="T28" fmla="*/ 32184514 w 10000"/>
              <a:gd name="T29" fmla="*/ 1971718053 h 9895"/>
              <a:gd name="T30" fmla="*/ 32184514 w 10000"/>
              <a:gd name="T31" fmla="*/ 2147483647 h 9895"/>
              <a:gd name="T32" fmla="*/ 32184514 w 10000"/>
              <a:gd name="T33" fmla="*/ 2147483647 h 9895"/>
              <a:gd name="T34" fmla="*/ 32184514 w 10000"/>
              <a:gd name="T35" fmla="*/ 2147483647 h 9895"/>
              <a:gd name="T36" fmla="*/ 8045607 w 10000"/>
              <a:gd name="T37" fmla="*/ 2147483647 h 9895"/>
              <a:gd name="T38" fmla="*/ 16092241 w 10000"/>
              <a:gd name="T39" fmla="*/ 2147483647 h 9895"/>
              <a:gd name="T40" fmla="*/ 57377416 w 10000"/>
              <a:gd name="T41" fmla="*/ 2147483647 h 9895"/>
              <a:gd name="T42" fmla="*/ 62950940 w 10000"/>
              <a:gd name="T43" fmla="*/ 2147483647 h 9895"/>
              <a:gd name="T44" fmla="*/ 80428336 w 10000"/>
              <a:gd name="T45" fmla="*/ 2147483647 h 9895"/>
              <a:gd name="T46" fmla="*/ 104566217 w 10000"/>
              <a:gd name="T47" fmla="*/ 2147483647 h 9895"/>
              <a:gd name="T48" fmla="*/ 144763406 w 10000"/>
              <a:gd name="T49" fmla="*/ 2147483647 h 9895"/>
              <a:gd name="T50" fmla="*/ 152810071 w 10000"/>
              <a:gd name="T51" fmla="*/ 2147483647 h 9895"/>
              <a:gd name="T52" fmla="*/ 193040161 w 10000"/>
              <a:gd name="T53" fmla="*/ 2147483647 h 9895"/>
              <a:gd name="T54" fmla="*/ 184994553 w 10000"/>
              <a:gd name="T55" fmla="*/ 2147483647 h 9895"/>
              <a:gd name="T56" fmla="*/ 168902312 w 10000"/>
              <a:gd name="T57" fmla="*/ 2147483647 h 9895"/>
              <a:gd name="T58" fmla="*/ 193040161 w 10000"/>
              <a:gd name="T59" fmla="*/ 1971718053 h 9895"/>
              <a:gd name="T60" fmla="*/ 265421864 w 10000"/>
              <a:gd name="T61" fmla="*/ 1714768849 h 9895"/>
              <a:gd name="T62" fmla="*/ 265421864 w 10000"/>
              <a:gd name="T63" fmla="*/ 1457407681 h 9895"/>
              <a:gd name="T64" fmla="*/ 305620110 w 10000"/>
              <a:gd name="T65" fmla="*/ 1157293062 h 9895"/>
              <a:gd name="T66" fmla="*/ 329757991 w 10000"/>
              <a:gd name="T67" fmla="*/ 1157293062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4722413" y="2399531"/>
            <a:ext cx="501601" cy="337895"/>
          </a:xfrm>
          <a:custGeom>
            <a:avLst/>
            <a:gdLst>
              <a:gd name="T0" fmla="*/ 2147483647 w 57"/>
              <a:gd name="T1" fmla="*/ 2147483647 h 37"/>
              <a:gd name="T2" fmla="*/ 2147483647 w 57"/>
              <a:gd name="T3" fmla="*/ 2147483647 h 37"/>
              <a:gd name="T4" fmla="*/ 2147483647 w 57"/>
              <a:gd name="T5" fmla="*/ 2147483647 h 37"/>
              <a:gd name="T6" fmla="*/ 2147483647 w 57"/>
              <a:gd name="T7" fmla="*/ 2147483647 h 37"/>
              <a:gd name="T8" fmla="*/ 2147483647 w 57"/>
              <a:gd name="T9" fmla="*/ 2147483647 h 37"/>
              <a:gd name="T10" fmla="*/ 2147483647 w 57"/>
              <a:gd name="T11" fmla="*/ 2147483647 h 37"/>
              <a:gd name="T12" fmla="*/ 2147483647 w 57"/>
              <a:gd name="T13" fmla="*/ 2147483647 h 37"/>
              <a:gd name="T14" fmla="*/ 2147483647 w 57"/>
              <a:gd name="T15" fmla="*/ 2147483647 h 37"/>
              <a:gd name="T16" fmla="*/ 2147483647 w 57"/>
              <a:gd name="T17" fmla="*/ 2147483647 h 37"/>
              <a:gd name="T18" fmla="*/ 2147483647 w 57"/>
              <a:gd name="T19" fmla="*/ 2147483647 h 37"/>
              <a:gd name="T20" fmla="*/ 2147483647 w 57"/>
              <a:gd name="T21" fmla="*/ 2147483647 h 37"/>
              <a:gd name="T22" fmla="*/ 2147483647 w 57"/>
              <a:gd name="T23" fmla="*/ 0 h 37"/>
              <a:gd name="T24" fmla="*/ 2147483647 w 57"/>
              <a:gd name="T25" fmla="*/ 0 h 37"/>
              <a:gd name="T26" fmla="*/ 2147483647 w 57"/>
              <a:gd name="T27" fmla="*/ 2147483647 h 37"/>
              <a:gd name="T28" fmla="*/ 2147483647 w 57"/>
              <a:gd name="T29" fmla="*/ 2147483647 h 37"/>
              <a:gd name="T30" fmla="*/ 2147483647 w 57"/>
              <a:gd name="T31" fmla="*/ 2147483647 h 37"/>
              <a:gd name="T32" fmla="*/ 2147483647 w 57"/>
              <a:gd name="T33" fmla="*/ 2147483647 h 37"/>
              <a:gd name="T34" fmla="*/ 2147483647 w 57"/>
              <a:gd name="T35" fmla="*/ 2147483647 h 37"/>
              <a:gd name="T36" fmla="*/ 2147483647 w 57"/>
              <a:gd name="T37" fmla="*/ 2147483647 h 37"/>
              <a:gd name="T38" fmla="*/ 2147483647 w 57"/>
              <a:gd name="T39" fmla="*/ 2147483647 h 37"/>
              <a:gd name="T40" fmla="*/ 2147483647 w 57"/>
              <a:gd name="T41" fmla="*/ 2147483647 h 37"/>
              <a:gd name="T42" fmla="*/ 2147483647 w 57"/>
              <a:gd name="T43" fmla="*/ 2147483647 h 37"/>
              <a:gd name="T44" fmla="*/ 0 w 57"/>
              <a:gd name="T45" fmla="*/ 2147483647 h 37"/>
              <a:gd name="T46" fmla="*/ 0 w 57"/>
              <a:gd name="T47" fmla="*/ 2147483647 h 37"/>
              <a:gd name="T48" fmla="*/ 2147483647 w 57"/>
              <a:gd name="T49" fmla="*/ 2147483647 h 37"/>
              <a:gd name="T50" fmla="*/ 2147483647 w 57"/>
              <a:gd name="T51" fmla="*/ 2147483647 h 37"/>
              <a:gd name="T52" fmla="*/ 2147483647 w 57"/>
              <a:gd name="T53" fmla="*/ 2147483647 h 37"/>
              <a:gd name="T54" fmla="*/ 2147483647 w 57"/>
              <a:gd name="T55" fmla="*/ 2147483647 h 37"/>
              <a:gd name="T56" fmla="*/ 2147483647 w 57"/>
              <a:gd name="T57" fmla="*/ 2147483647 h 37"/>
              <a:gd name="T58" fmla="*/ 2147483647 w 57"/>
              <a:gd name="T59" fmla="*/ 2147483647 h 37"/>
              <a:gd name="T60" fmla="*/ 2147483647 w 57"/>
              <a:gd name="T61" fmla="*/ 2147483647 h 37"/>
              <a:gd name="T62" fmla="*/ 2147483647 w 57"/>
              <a:gd name="T63" fmla="*/ 2147483647 h 37"/>
              <a:gd name="T64" fmla="*/ 2147483647 w 57"/>
              <a:gd name="T65" fmla="*/ 2147483647 h 37"/>
              <a:gd name="T66" fmla="*/ 2147483647 w 57"/>
              <a:gd name="T67" fmla="*/ 2147483647 h 37"/>
              <a:gd name="T68" fmla="*/ 2147483647 w 57"/>
              <a:gd name="T69" fmla="*/ 2147483647 h 37"/>
              <a:gd name="T70" fmla="*/ 2147483647 w 57"/>
              <a:gd name="T71" fmla="*/ 2147483647 h 37"/>
              <a:gd name="T72" fmla="*/ 2147483647 w 57"/>
              <a:gd name="T73" fmla="*/ 2147483647 h 37"/>
              <a:gd name="T74" fmla="*/ 2147483647 w 57"/>
              <a:gd name="T75" fmla="*/ 2147483647 h 37"/>
              <a:gd name="T76" fmla="*/ 2147483647 w 57"/>
              <a:gd name="T77" fmla="*/ 2147483647 h 37"/>
              <a:gd name="T78" fmla="*/ 2147483647 w 57"/>
              <a:gd name="T79" fmla="*/ 2147483647 h 37"/>
              <a:gd name="T80" fmla="*/ 2147483647 w 57"/>
              <a:gd name="T81" fmla="*/ 2147483647 h 37"/>
              <a:gd name="T82" fmla="*/ 2147483647 w 57"/>
              <a:gd name="T83" fmla="*/ 2147483647 h 37"/>
              <a:gd name="T84" fmla="*/ 2147483647 w 57"/>
              <a:gd name="T85" fmla="*/ 2147483647 h 37"/>
              <a:gd name="T86" fmla="*/ 2147483647 w 57"/>
              <a:gd name="T87" fmla="*/ 2147483647 h 37"/>
              <a:gd name="T88" fmla="*/ 2147483647 w 57"/>
              <a:gd name="T89" fmla="*/ 2147483647 h 37"/>
              <a:gd name="T90" fmla="*/ 2147483647 w 57"/>
              <a:gd name="T91" fmla="*/ 2147483647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5011592" y="2399531"/>
            <a:ext cx="62477" cy="35469"/>
          </a:xfrm>
          <a:custGeom>
            <a:avLst/>
            <a:gdLst>
              <a:gd name="T0" fmla="*/ 2147483647 w 42"/>
              <a:gd name="T1" fmla="*/ 2147483647 h 24"/>
              <a:gd name="T2" fmla="*/ 2147483647 w 42"/>
              <a:gd name="T3" fmla="*/ 0 h 24"/>
              <a:gd name="T4" fmla="*/ 0 w 42"/>
              <a:gd name="T5" fmla="*/ 2147483647 h 24"/>
              <a:gd name="T6" fmla="*/ 2147483647 w 42"/>
              <a:gd name="T7" fmla="*/ 2147483647 h 24"/>
              <a:gd name="T8" fmla="*/ 2147483647 w 42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4659936" y="2252051"/>
            <a:ext cx="87468" cy="56005"/>
          </a:xfrm>
          <a:custGeom>
            <a:avLst/>
            <a:gdLst>
              <a:gd name="T0" fmla="*/ 2147483647 w 60"/>
              <a:gd name="T1" fmla="*/ 2147483647 h 36"/>
              <a:gd name="T2" fmla="*/ 2147483647 w 60"/>
              <a:gd name="T3" fmla="*/ 2147483647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0 h 36"/>
              <a:gd name="T10" fmla="*/ 2147483647 w 60"/>
              <a:gd name="T11" fmla="*/ 0 h 36"/>
              <a:gd name="T12" fmla="*/ 2147483647 w 60"/>
              <a:gd name="T13" fmla="*/ 2147483647 h 36"/>
              <a:gd name="T14" fmla="*/ 0 w 60"/>
              <a:gd name="T15" fmla="*/ 2147483647 h 36"/>
              <a:gd name="T16" fmla="*/ 2147483647 w 60"/>
              <a:gd name="T17" fmla="*/ 2147483647 h 36"/>
              <a:gd name="T18" fmla="*/ 2147483647 w 60"/>
              <a:gd name="T19" fmla="*/ 2147483647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4501066" y="2280054"/>
            <a:ext cx="273113" cy="255755"/>
          </a:xfrm>
          <a:custGeom>
            <a:avLst/>
            <a:gdLst>
              <a:gd name="T0" fmla="*/ 2147483647 w 31"/>
              <a:gd name="T1" fmla="*/ 2147483647 h 28"/>
              <a:gd name="T2" fmla="*/ 2147483647 w 31"/>
              <a:gd name="T3" fmla="*/ 2147483647 h 28"/>
              <a:gd name="T4" fmla="*/ 2147483647 w 31"/>
              <a:gd name="T5" fmla="*/ 2147483647 h 28"/>
              <a:gd name="T6" fmla="*/ 2147483647 w 31"/>
              <a:gd name="T7" fmla="*/ 2147483647 h 28"/>
              <a:gd name="T8" fmla="*/ 2147483647 w 31"/>
              <a:gd name="T9" fmla="*/ 2147483647 h 28"/>
              <a:gd name="T10" fmla="*/ 2147483647 w 31"/>
              <a:gd name="T11" fmla="*/ 2147483647 h 28"/>
              <a:gd name="T12" fmla="*/ 2147483647 w 31"/>
              <a:gd name="T13" fmla="*/ 2147483647 h 28"/>
              <a:gd name="T14" fmla="*/ 2147483647 w 31"/>
              <a:gd name="T15" fmla="*/ 2147483647 h 28"/>
              <a:gd name="T16" fmla="*/ 2147483647 w 31"/>
              <a:gd name="T17" fmla="*/ 2147483647 h 28"/>
              <a:gd name="T18" fmla="*/ 2147483647 w 31"/>
              <a:gd name="T19" fmla="*/ 2147483647 h 28"/>
              <a:gd name="T20" fmla="*/ 2147483647 w 31"/>
              <a:gd name="T21" fmla="*/ 2147483647 h 28"/>
              <a:gd name="T22" fmla="*/ 2147483647 w 31"/>
              <a:gd name="T23" fmla="*/ 2147483647 h 28"/>
              <a:gd name="T24" fmla="*/ 2147483647 w 31"/>
              <a:gd name="T25" fmla="*/ 2147483647 h 28"/>
              <a:gd name="T26" fmla="*/ 2147483647 w 31"/>
              <a:gd name="T27" fmla="*/ 2147483647 h 28"/>
              <a:gd name="T28" fmla="*/ 2147483647 w 31"/>
              <a:gd name="T29" fmla="*/ 2147483647 h 28"/>
              <a:gd name="T30" fmla="*/ 2147483647 w 31"/>
              <a:gd name="T31" fmla="*/ 2147483647 h 28"/>
              <a:gd name="T32" fmla="*/ 2147483647 w 31"/>
              <a:gd name="T33" fmla="*/ 2147483647 h 28"/>
              <a:gd name="T34" fmla="*/ 2147483647 w 31"/>
              <a:gd name="T35" fmla="*/ 2147483647 h 28"/>
              <a:gd name="T36" fmla="*/ 2147483647 w 31"/>
              <a:gd name="T37" fmla="*/ 2147483647 h 28"/>
              <a:gd name="T38" fmla="*/ 2147483647 w 31"/>
              <a:gd name="T39" fmla="*/ 2147483647 h 28"/>
              <a:gd name="T40" fmla="*/ 2147483647 w 31"/>
              <a:gd name="T41" fmla="*/ 2147483647 h 28"/>
              <a:gd name="T42" fmla="*/ 2147483647 w 31"/>
              <a:gd name="T43" fmla="*/ 2147483647 h 28"/>
              <a:gd name="T44" fmla="*/ 2147483647 w 31"/>
              <a:gd name="T45" fmla="*/ 2147483647 h 28"/>
              <a:gd name="T46" fmla="*/ 2147483647 w 31"/>
              <a:gd name="T47" fmla="*/ 0 h 28"/>
              <a:gd name="T48" fmla="*/ 2147483647 w 31"/>
              <a:gd name="T49" fmla="*/ 2147483647 h 28"/>
              <a:gd name="T50" fmla="*/ 2147483647 w 31"/>
              <a:gd name="T51" fmla="*/ 2147483647 h 28"/>
              <a:gd name="T52" fmla="*/ 2147483647 w 31"/>
              <a:gd name="T53" fmla="*/ 0 h 28"/>
              <a:gd name="T54" fmla="*/ 2147483647 w 31"/>
              <a:gd name="T55" fmla="*/ 0 h 28"/>
              <a:gd name="T56" fmla="*/ 2147483647 w 31"/>
              <a:gd name="T57" fmla="*/ 2147483647 h 28"/>
              <a:gd name="T58" fmla="*/ 2147483647 w 31"/>
              <a:gd name="T59" fmla="*/ 2147483647 h 28"/>
              <a:gd name="T60" fmla="*/ 0 w 31"/>
              <a:gd name="T61" fmla="*/ 2147483647 h 28"/>
              <a:gd name="T62" fmla="*/ 0 w 31"/>
              <a:gd name="T63" fmla="*/ 2147483647 h 28"/>
              <a:gd name="T64" fmla="*/ 2147483647 w 31"/>
              <a:gd name="T65" fmla="*/ 2147483647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4111923" y="3482290"/>
            <a:ext cx="442695" cy="341628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4111923" y="3482290"/>
            <a:ext cx="442695" cy="341628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3769192" y="3435619"/>
            <a:ext cx="458759" cy="451772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0 h 49"/>
              <a:gd name="T24" fmla="*/ 2147483647 w 52"/>
              <a:gd name="T25" fmla="*/ 0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0 w 52"/>
              <a:gd name="T39" fmla="*/ 2147483647 h 49"/>
              <a:gd name="T40" fmla="*/ 0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2147483647 h 49"/>
              <a:gd name="T50" fmla="*/ 2147483647 w 52"/>
              <a:gd name="T51" fmla="*/ 2147483647 h 49"/>
              <a:gd name="T52" fmla="*/ 2147483647 w 52"/>
              <a:gd name="T53" fmla="*/ 2147483647 h 49"/>
              <a:gd name="T54" fmla="*/ 2147483647 w 52"/>
              <a:gd name="T55" fmla="*/ 2147483647 h 49"/>
              <a:gd name="T56" fmla="*/ 2147483647 w 52"/>
              <a:gd name="T57" fmla="*/ 2147483647 h 49"/>
              <a:gd name="T58" fmla="*/ 2147483647 w 52"/>
              <a:gd name="T59" fmla="*/ 2147483647 h 49"/>
              <a:gd name="T60" fmla="*/ 2147483647 w 52"/>
              <a:gd name="T61" fmla="*/ 2147483647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5261500" y="3851921"/>
            <a:ext cx="264188" cy="373365"/>
          </a:xfrm>
          <a:custGeom>
            <a:avLst/>
            <a:gdLst>
              <a:gd name="T0" fmla="*/ 2147483647 w 180"/>
              <a:gd name="T1" fmla="*/ 2147483647 h 246"/>
              <a:gd name="T2" fmla="*/ 2147483647 w 180"/>
              <a:gd name="T3" fmla="*/ 2147483647 h 246"/>
              <a:gd name="T4" fmla="*/ 2147483647 w 180"/>
              <a:gd name="T5" fmla="*/ 2147483647 h 246"/>
              <a:gd name="T6" fmla="*/ 2147483647 w 180"/>
              <a:gd name="T7" fmla="*/ 2147483647 h 246"/>
              <a:gd name="T8" fmla="*/ 2147483647 w 180"/>
              <a:gd name="T9" fmla="*/ 2147483647 h 246"/>
              <a:gd name="T10" fmla="*/ 2147483647 w 180"/>
              <a:gd name="T11" fmla="*/ 2147483647 h 246"/>
              <a:gd name="T12" fmla="*/ 2147483647 w 180"/>
              <a:gd name="T13" fmla="*/ 2147483647 h 246"/>
              <a:gd name="T14" fmla="*/ 2147483647 w 180"/>
              <a:gd name="T15" fmla="*/ 2147483647 h 246"/>
              <a:gd name="T16" fmla="*/ 2147483647 w 180"/>
              <a:gd name="T17" fmla="*/ 2147483647 h 246"/>
              <a:gd name="T18" fmla="*/ 2147483647 w 180"/>
              <a:gd name="T19" fmla="*/ 2147483647 h 246"/>
              <a:gd name="T20" fmla="*/ 2147483647 w 180"/>
              <a:gd name="T21" fmla="*/ 2147483647 h 246"/>
              <a:gd name="T22" fmla="*/ 2147483647 w 180"/>
              <a:gd name="T23" fmla="*/ 2147483647 h 246"/>
              <a:gd name="T24" fmla="*/ 2147483647 w 180"/>
              <a:gd name="T25" fmla="*/ 2147483647 h 246"/>
              <a:gd name="T26" fmla="*/ 0 w 180"/>
              <a:gd name="T27" fmla="*/ 2147483647 h 246"/>
              <a:gd name="T28" fmla="*/ 0 w 180"/>
              <a:gd name="T29" fmla="*/ 2147483647 h 246"/>
              <a:gd name="T30" fmla="*/ 2147483647 w 180"/>
              <a:gd name="T31" fmla="*/ 2147483647 h 246"/>
              <a:gd name="T32" fmla="*/ 2147483647 w 180"/>
              <a:gd name="T33" fmla="*/ 2147483647 h 246"/>
              <a:gd name="T34" fmla="*/ 2147483647 w 180"/>
              <a:gd name="T35" fmla="*/ 2147483647 h 246"/>
              <a:gd name="T36" fmla="*/ 2147483647 w 180"/>
              <a:gd name="T37" fmla="*/ 2147483647 h 246"/>
              <a:gd name="T38" fmla="*/ 2147483647 w 180"/>
              <a:gd name="T39" fmla="*/ 2147483647 h 246"/>
              <a:gd name="T40" fmla="*/ 2147483647 w 180"/>
              <a:gd name="T41" fmla="*/ 0 h 246"/>
              <a:gd name="T42" fmla="*/ 2147483647 w 180"/>
              <a:gd name="T43" fmla="*/ 2147483647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4501066" y="3823918"/>
            <a:ext cx="35701" cy="145612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2147483647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4501066" y="3823918"/>
            <a:ext cx="35701" cy="145612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4483216" y="3493491"/>
            <a:ext cx="290963" cy="476040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2147483647 w 198"/>
              <a:gd name="T51" fmla="*/ 2147483647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4483216" y="3493491"/>
            <a:ext cx="290963" cy="476040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4572468" y="4841339"/>
            <a:ext cx="448049" cy="416301"/>
          </a:xfrm>
          <a:custGeom>
            <a:avLst/>
            <a:gdLst>
              <a:gd name="T0" fmla="*/ 2147483647 w 51"/>
              <a:gd name="T1" fmla="*/ 2147483647 h 45"/>
              <a:gd name="T2" fmla="*/ 2147483647 w 51"/>
              <a:gd name="T3" fmla="*/ 2147483647 h 45"/>
              <a:gd name="T4" fmla="*/ 2147483647 w 51"/>
              <a:gd name="T5" fmla="*/ 2147483647 h 45"/>
              <a:gd name="T6" fmla="*/ 2147483647 w 51"/>
              <a:gd name="T7" fmla="*/ 2147483647 h 45"/>
              <a:gd name="T8" fmla="*/ 2147483647 w 51"/>
              <a:gd name="T9" fmla="*/ 0 h 45"/>
              <a:gd name="T10" fmla="*/ 2147483647 w 51"/>
              <a:gd name="T11" fmla="*/ 2147483647 h 45"/>
              <a:gd name="T12" fmla="*/ 2147483647 w 51"/>
              <a:gd name="T13" fmla="*/ 2147483647 h 45"/>
              <a:gd name="T14" fmla="*/ 2147483647 w 51"/>
              <a:gd name="T15" fmla="*/ 2147483647 h 45"/>
              <a:gd name="T16" fmla="*/ 2147483647 w 51"/>
              <a:gd name="T17" fmla="*/ 2147483647 h 45"/>
              <a:gd name="T18" fmla="*/ 2147483647 w 51"/>
              <a:gd name="T19" fmla="*/ 2147483647 h 45"/>
              <a:gd name="T20" fmla="*/ 2147483647 w 51"/>
              <a:gd name="T21" fmla="*/ 2147483647 h 45"/>
              <a:gd name="T22" fmla="*/ 2147483647 w 51"/>
              <a:gd name="T23" fmla="*/ 2147483647 h 45"/>
              <a:gd name="T24" fmla="*/ 2147483647 w 51"/>
              <a:gd name="T25" fmla="*/ 2147483647 h 45"/>
              <a:gd name="T26" fmla="*/ 2147483647 w 51"/>
              <a:gd name="T27" fmla="*/ 2147483647 h 45"/>
              <a:gd name="T28" fmla="*/ 2147483647 w 51"/>
              <a:gd name="T29" fmla="*/ 2147483647 h 45"/>
              <a:gd name="T30" fmla="*/ 2147483647 w 51"/>
              <a:gd name="T31" fmla="*/ 2147483647 h 45"/>
              <a:gd name="T32" fmla="*/ 2147483647 w 51"/>
              <a:gd name="T33" fmla="*/ 2147483647 h 45"/>
              <a:gd name="T34" fmla="*/ 0 w 51"/>
              <a:gd name="T35" fmla="*/ 2147483647 h 45"/>
              <a:gd name="T36" fmla="*/ 2147483647 w 51"/>
              <a:gd name="T37" fmla="*/ 2147483647 h 45"/>
              <a:gd name="T38" fmla="*/ 2147483647 w 51"/>
              <a:gd name="T39" fmla="*/ 2147483647 h 45"/>
              <a:gd name="T40" fmla="*/ 2147483647 w 51"/>
              <a:gd name="T41" fmla="*/ 2147483647 h 45"/>
              <a:gd name="T42" fmla="*/ 2147483647 w 51"/>
              <a:gd name="T43" fmla="*/ 2147483647 h 45"/>
              <a:gd name="T44" fmla="*/ 2147483647 w 51"/>
              <a:gd name="T45" fmla="*/ 2147483647 h 45"/>
              <a:gd name="T46" fmla="*/ 2147483647 w 51"/>
              <a:gd name="T47" fmla="*/ 2147483647 h 45"/>
              <a:gd name="T48" fmla="*/ 2147483647 w 51"/>
              <a:gd name="T49" fmla="*/ 2147483647 h 45"/>
              <a:gd name="T50" fmla="*/ 2147483647 w 51"/>
              <a:gd name="T51" fmla="*/ 2147483647 h 45"/>
              <a:gd name="T52" fmla="*/ 2147483647 w 51"/>
              <a:gd name="T53" fmla="*/ 2147483647 h 45"/>
              <a:gd name="T54" fmla="*/ 2147483647 w 51"/>
              <a:gd name="T55" fmla="*/ 2147483647 h 45"/>
              <a:gd name="T56" fmla="*/ 2147483647 w 51"/>
              <a:gd name="T57" fmla="*/ 2147483647 h 45"/>
              <a:gd name="T58" fmla="*/ 2147483647 w 51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4668861" y="4705060"/>
            <a:ext cx="265973" cy="276290"/>
          </a:xfrm>
          <a:custGeom>
            <a:avLst/>
            <a:gdLst>
              <a:gd name="T0" fmla="*/ 2147483647 w 180"/>
              <a:gd name="T1" fmla="*/ 2147483647 h 180"/>
              <a:gd name="T2" fmla="*/ 2147483647 w 180"/>
              <a:gd name="T3" fmla="*/ 2147483647 h 180"/>
              <a:gd name="T4" fmla="*/ 2147483647 w 180"/>
              <a:gd name="T5" fmla="*/ 2147483647 h 180"/>
              <a:gd name="T6" fmla="*/ 2147483647 w 180"/>
              <a:gd name="T7" fmla="*/ 2147483647 h 180"/>
              <a:gd name="T8" fmla="*/ 2147483647 w 180"/>
              <a:gd name="T9" fmla="*/ 2147483647 h 180"/>
              <a:gd name="T10" fmla="*/ 2147483647 w 180"/>
              <a:gd name="T11" fmla="*/ 2147483647 h 180"/>
              <a:gd name="T12" fmla="*/ 2147483647 w 180"/>
              <a:gd name="T13" fmla="*/ 2147483647 h 180"/>
              <a:gd name="T14" fmla="*/ 2147483647 w 180"/>
              <a:gd name="T15" fmla="*/ 0 h 180"/>
              <a:gd name="T16" fmla="*/ 2147483647 w 180"/>
              <a:gd name="T17" fmla="*/ 2147483647 h 180"/>
              <a:gd name="T18" fmla="*/ 2147483647 w 180"/>
              <a:gd name="T19" fmla="*/ 2147483647 h 180"/>
              <a:gd name="T20" fmla="*/ 2147483647 w 180"/>
              <a:gd name="T21" fmla="*/ 2147483647 h 180"/>
              <a:gd name="T22" fmla="*/ 0 w 180"/>
              <a:gd name="T23" fmla="*/ 2147483647 h 180"/>
              <a:gd name="T24" fmla="*/ 0 w 180"/>
              <a:gd name="T25" fmla="*/ 2147483647 h 180"/>
              <a:gd name="T26" fmla="*/ 2147483647 w 180"/>
              <a:gd name="T27" fmla="*/ 2147483647 h 180"/>
              <a:gd name="T28" fmla="*/ 2147483647 w 180"/>
              <a:gd name="T29" fmla="*/ 2147483647 h 180"/>
              <a:gd name="T30" fmla="*/ 2147483647 w 180"/>
              <a:gd name="T31" fmla="*/ 2147483647 h 180"/>
              <a:gd name="T32" fmla="*/ 2147483647 w 180"/>
              <a:gd name="T33" fmla="*/ 2147483647 h 180"/>
              <a:gd name="T34" fmla="*/ 2147483647 w 180"/>
              <a:gd name="T35" fmla="*/ 2147483647 h 180"/>
              <a:gd name="T36" fmla="*/ 2147483647 w 180"/>
              <a:gd name="T37" fmla="*/ 2147483647 h 180"/>
              <a:gd name="T38" fmla="*/ 2147483647 w 180"/>
              <a:gd name="T39" fmla="*/ 2147483647 h 180"/>
              <a:gd name="T40" fmla="*/ 2147483647 w 180"/>
              <a:gd name="T41" fmla="*/ 2147483647 h 180"/>
              <a:gd name="T42" fmla="*/ 2147483647 w 18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4941974" y="4492242"/>
            <a:ext cx="301675" cy="496575"/>
          </a:xfrm>
          <a:custGeom>
            <a:avLst/>
            <a:gdLst>
              <a:gd name="T0" fmla="*/ 2147483647 w 34"/>
              <a:gd name="T1" fmla="*/ 2147483647 h 54"/>
              <a:gd name="T2" fmla="*/ 2147483647 w 34"/>
              <a:gd name="T3" fmla="*/ 2147483647 h 54"/>
              <a:gd name="T4" fmla="*/ 2147483647 w 34"/>
              <a:gd name="T5" fmla="*/ 2147483647 h 54"/>
              <a:gd name="T6" fmla="*/ 2147483647 w 34"/>
              <a:gd name="T7" fmla="*/ 2147483647 h 54"/>
              <a:gd name="T8" fmla="*/ 2147483647 w 34"/>
              <a:gd name="T9" fmla="*/ 2147483647 h 54"/>
              <a:gd name="T10" fmla="*/ 2147483647 w 34"/>
              <a:gd name="T11" fmla="*/ 2147483647 h 54"/>
              <a:gd name="T12" fmla="*/ 2147483647 w 34"/>
              <a:gd name="T13" fmla="*/ 2147483647 h 54"/>
              <a:gd name="T14" fmla="*/ 2147483647 w 34"/>
              <a:gd name="T15" fmla="*/ 2147483647 h 54"/>
              <a:gd name="T16" fmla="*/ 2147483647 w 34"/>
              <a:gd name="T17" fmla="*/ 2147483647 h 54"/>
              <a:gd name="T18" fmla="*/ 2147483647 w 34"/>
              <a:gd name="T19" fmla="*/ 2147483647 h 54"/>
              <a:gd name="T20" fmla="*/ 2147483647 w 34"/>
              <a:gd name="T21" fmla="*/ 2147483647 h 54"/>
              <a:gd name="T22" fmla="*/ 2147483647 w 34"/>
              <a:gd name="T23" fmla="*/ 2147483647 h 54"/>
              <a:gd name="T24" fmla="*/ 0 w 34"/>
              <a:gd name="T25" fmla="*/ 2147483647 h 54"/>
              <a:gd name="T26" fmla="*/ 0 w 34"/>
              <a:gd name="T27" fmla="*/ 2147483647 h 54"/>
              <a:gd name="T28" fmla="*/ 2147483647 w 34"/>
              <a:gd name="T29" fmla="*/ 2147483647 h 54"/>
              <a:gd name="T30" fmla="*/ 2147483647 w 34"/>
              <a:gd name="T31" fmla="*/ 2147483647 h 54"/>
              <a:gd name="T32" fmla="*/ 2147483647 w 34"/>
              <a:gd name="T33" fmla="*/ 2147483647 h 54"/>
              <a:gd name="T34" fmla="*/ 2147483647 w 34"/>
              <a:gd name="T35" fmla="*/ 2147483647 h 54"/>
              <a:gd name="T36" fmla="*/ 2147483647 w 34"/>
              <a:gd name="T37" fmla="*/ 2147483647 h 54"/>
              <a:gd name="T38" fmla="*/ 2147483647 w 34"/>
              <a:gd name="T39" fmla="*/ 2147483647 h 54"/>
              <a:gd name="T40" fmla="*/ 2147483647 w 34"/>
              <a:gd name="T41" fmla="*/ 2147483647 h 54"/>
              <a:gd name="T42" fmla="*/ 2147483647 w 34"/>
              <a:gd name="T43" fmla="*/ 2147483647 h 54"/>
              <a:gd name="T44" fmla="*/ 2147483647 w 34"/>
              <a:gd name="T45" fmla="*/ 2147483647 h 54"/>
              <a:gd name="T46" fmla="*/ 2147483647 w 34"/>
              <a:gd name="T47" fmla="*/ 2147483647 h 54"/>
              <a:gd name="T48" fmla="*/ 2147483647 w 34"/>
              <a:gd name="T49" fmla="*/ 2147483647 h 54"/>
              <a:gd name="T50" fmla="*/ 2147483647 w 34"/>
              <a:gd name="T51" fmla="*/ 2147483647 h 54"/>
              <a:gd name="T52" fmla="*/ 2147483647 w 34"/>
              <a:gd name="T53" fmla="*/ 2147483647 h 54"/>
              <a:gd name="T54" fmla="*/ 2147483647 w 34"/>
              <a:gd name="T55" fmla="*/ 2147483647 h 54"/>
              <a:gd name="T56" fmla="*/ 2147483647 w 34"/>
              <a:gd name="T57" fmla="*/ 2147483647 h 54"/>
              <a:gd name="T58" fmla="*/ 2147483647 w 34"/>
              <a:gd name="T59" fmla="*/ 2147483647 h 54"/>
              <a:gd name="T60" fmla="*/ 2147483647 w 34"/>
              <a:gd name="T61" fmla="*/ 2147483647 h 54"/>
              <a:gd name="T62" fmla="*/ 2147483647 w 34"/>
              <a:gd name="T63" fmla="*/ 2147483647 h 54"/>
              <a:gd name="T64" fmla="*/ 2147483647 w 34"/>
              <a:gd name="T65" fmla="*/ 2147483647 h 54"/>
              <a:gd name="T66" fmla="*/ 2147483647 w 34"/>
              <a:gd name="T67" fmla="*/ 2147483647 h 54"/>
              <a:gd name="T68" fmla="*/ 2147483647 w 34"/>
              <a:gd name="T69" fmla="*/ 0 h 54"/>
              <a:gd name="T70" fmla="*/ 2147483647 w 34"/>
              <a:gd name="T71" fmla="*/ 0 h 54"/>
              <a:gd name="T72" fmla="*/ 2147483647 w 34"/>
              <a:gd name="T73" fmla="*/ 2147483647 h 54"/>
              <a:gd name="T74" fmla="*/ 2147483647 w 34"/>
              <a:gd name="T75" fmla="*/ 2147483647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4941974" y="4208485"/>
            <a:ext cx="292750" cy="311760"/>
          </a:xfrm>
          <a:custGeom>
            <a:avLst/>
            <a:gdLst>
              <a:gd name="T0" fmla="*/ 2147483647 w 33"/>
              <a:gd name="T1" fmla="*/ 2147483647 h 34"/>
              <a:gd name="T2" fmla="*/ 2147483647 w 33"/>
              <a:gd name="T3" fmla="*/ 2147483647 h 34"/>
              <a:gd name="T4" fmla="*/ 2147483647 w 33"/>
              <a:gd name="T5" fmla="*/ 2147483647 h 34"/>
              <a:gd name="T6" fmla="*/ 2147483647 w 33"/>
              <a:gd name="T7" fmla="*/ 2147483647 h 34"/>
              <a:gd name="T8" fmla="*/ 2147483647 w 33"/>
              <a:gd name="T9" fmla="*/ 0 h 34"/>
              <a:gd name="T10" fmla="*/ 2147483647 w 33"/>
              <a:gd name="T11" fmla="*/ 2147483647 h 34"/>
              <a:gd name="T12" fmla="*/ 2147483647 w 33"/>
              <a:gd name="T13" fmla="*/ 2147483647 h 34"/>
              <a:gd name="T14" fmla="*/ 2147483647 w 33"/>
              <a:gd name="T15" fmla="*/ 2147483647 h 34"/>
              <a:gd name="T16" fmla="*/ 2147483647 w 33"/>
              <a:gd name="T17" fmla="*/ 2147483647 h 34"/>
              <a:gd name="T18" fmla="*/ 2147483647 w 33"/>
              <a:gd name="T19" fmla="*/ 2147483647 h 34"/>
              <a:gd name="T20" fmla="*/ 2147483647 w 33"/>
              <a:gd name="T21" fmla="*/ 2147483647 h 34"/>
              <a:gd name="T22" fmla="*/ 0 w 33"/>
              <a:gd name="T23" fmla="*/ 2147483647 h 34"/>
              <a:gd name="T24" fmla="*/ 2147483647 w 33"/>
              <a:gd name="T25" fmla="*/ 2147483647 h 34"/>
              <a:gd name="T26" fmla="*/ 2147483647 w 33"/>
              <a:gd name="T27" fmla="*/ 2147483647 h 34"/>
              <a:gd name="T28" fmla="*/ 2147483647 w 33"/>
              <a:gd name="T29" fmla="*/ 2147483647 h 34"/>
              <a:gd name="T30" fmla="*/ 2147483647 w 33"/>
              <a:gd name="T31" fmla="*/ 2147483647 h 34"/>
              <a:gd name="T32" fmla="*/ 2147483647 w 33"/>
              <a:gd name="T33" fmla="*/ 2147483647 h 34"/>
              <a:gd name="T34" fmla="*/ 2147483647 w 33"/>
              <a:gd name="T35" fmla="*/ 2147483647 h 34"/>
              <a:gd name="T36" fmla="*/ 2147483647 w 33"/>
              <a:gd name="T37" fmla="*/ 2147483647 h 34"/>
              <a:gd name="T38" fmla="*/ 2147483647 w 33"/>
              <a:gd name="T39" fmla="*/ 2147483647 h 34"/>
              <a:gd name="T40" fmla="*/ 2147483647 w 33"/>
              <a:gd name="T41" fmla="*/ 2147483647 h 34"/>
              <a:gd name="T42" fmla="*/ 2147483647 w 33"/>
              <a:gd name="T43" fmla="*/ 2147483647 h 34"/>
              <a:gd name="T44" fmla="*/ 2147483647 w 33"/>
              <a:gd name="T45" fmla="*/ 2147483647 h 34"/>
              <a:gd name="T46" fmla="*/ 2147483647 w 33"/>
              <a:gd name="T47" fmla="*/ 2147483647 h 34"/>
              <a:gd name="T48" fmla="*/ 2147483647 w 33"/>
              <a:gd name="T49" fmla="*/ 2147483647 h 34"/>
              <a:gd name="T50" fmla="*/ 2147483647 w 33"/>
              <a:gd name="T51" fmla="*/ 2147483647 h 34"/>
              <a:gd name="T52" fmla="*/ 2147483647 w 33"/>
              <a:gd name="T53" fmla="*/ 2147483647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4447514" y="4354097"/>
            <a:ext cx="335591" cy="350963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0 h 38"/>
              <a:gd name="T34" fmla="*/ 2147483647 w 38"/>
              <a:gd name="T35" fmla="*/ 0 h 38"/>
              <a:gd name="T36" fmla="*/ 2147483647 w 38"/>
              <a:gd name="T37" fmla="*/ 2147483647 h 38"/>
              <a:gd name="T38" fmla="*/ 2147483647 w 38"/>
              <a:gd name="T39" fmla="*/ 2147483647 h 38"/>
              <a:gd name="T40" fmla="*/ 2147483647 w 38"/>
              <a:gd name="T41" fmla="*/ 2147483647 h 38"/>
              <a:gd name="T42" fmla="*/ 0 w 38"/>
              <a:gd name="T43" fmla="*/ 2147483647 h 38"/>
              <a:gd name="T44" fmla="*/ 0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4" name="Freeform 103"/>
          <p:cNvSpPr>
            <a:spLocks/>
          </p:cNvSpPr>
          <p:nvPr/>
        </p:nvSpPr>
        <p:spPr bwMode="auto">
          <a:xfrm>
            <a:off x="4447514" y="4023669"/>
            <a:ext cx="521236" cy="541380"/>
          </a:xfrm>
          <a:custGeom>
            <a:avLst/>
            <a:gdLst>
              <a:gd name="T0" fmla="*/ 2147483647 w 59"/>
              <a:gd name="T1" fmla="*/ 2147483647 h 59"/>
              <a:gd name="T2" fmla="*/ 2147483647 w 59"/>
              <a:gd name="T3" fmla="*/ 2147483647 h 59"/>
              <a:gd name="T4" fmla="*/ 2147483647 w 59"/>
              <a:gd name="T5" fmla="*/ 2147483647 h 59"/>
              <a:gd name="T6" fmla="*/ 2147483647 w 59"/>
              <a:gd name="T7" fmla="*/ 2147483647 h 59"/>
              <a:gd name="T8" fmla="*/ 2147483647 w 59"/>
              <a:gd name="T9" fmla="*/ 2147483647 h 59"/>
              <a:gd name="T10" fmla="*/ 2147483647 w 59"/>
              <a:gd name="T11" fmla="*/ 2147483647 h 59"/>
              <a:gd name="T12" fmla="*/ 0 w 59"/>
              <a:gd name="T13" fmla="*/ 2147483647 h 59"/>
              <a:gd name="T14" fmla="*/ 2147483647 w 59"/>
              <a:gd name="T15" fmla="*/ 2147483647 h 59"/>
              <a:gd name="T16" fmla="*/ 2147483647 w 59"/>
              <a:gd name="T17" fmla="*/ 2147483647 h 59"/>
              <a:gd name="T18" fmla="*/ 2147483647 w 59"/>
              <a:gd name="T19" fmla="*/ 2147483647 h 59"/>
              <a:gd name="T20" fmla="*/ 2147483647 w 59"/>
              <a:gd name="T21" fmla="*/ 2147483647 h 59"/>
              <a:gd name="T22" fmla="*/ 2147483647 w 59"/>
              <a:gd name="T23" fmla="*/ 2147483647 h 59"/>
              <a:gd name="T24" fmla="*/ 2147483647 w 59"/>
              <a:gd name="T25" fmla="*/ 2147483647 h 59"/>
              <a:gd name="T26" fmla="*/ 2147483647 w 59"/>
              <a:gd name="T27" fmla="*/ 2147483647 h 59"/>
              <a:gd name="T28" fmla="*/ 2147483647 w 59"/>
              <a:gd name="T29" fmla="*/ 2147483647 h 59"/>
              <a:gd name="T30" fmla="*/ 2147483647 w 59"/>
              <a:gd name="T31" fmla="*/ 2147483647 h 59"/>
              <a:gd name="T32" fmla="*/ 2147483647 w 59"/>
              <a:gd name="T33" fmla="*/ 2147483647 h 59"/>
              <a:gd name="T34" fmla="*/ 2147483647 w 59"/>
              <a:gd name="T35" fmla="*/ 2147483647 h 59"/>
              <a:gd name="T36" fmla="*/ 2147483647 w 59"/>
              <a:gd name="T37" fmla="*/ 2147483647 h 59"/>
              <a:gd name="T38" fmla="*/ 2147483647 w 59"/>
              <a:gd name="T39" fmla="*/ 2147483647 h 59"/>
              <a:gd name="T40" fmla="*/ 2147483647 w 59"/>
              <a:gd name="T41" fmla="*/ 2147483647 h 59"/>
              <a:gd name="T42" fmla="*/ 2147483647 w 59"/>
              <a:gd name="T43" fmla="*/ 2147483647 h 59"/>
              <a:gd name="T44" fmla="*/ 2147483647 w 59"/>
              <a:gd name="T45" fmla="*/ 2147483647 h 59"/>
              <a:gd name="T46" fmla="*/ 2147483647 w 59"/>
              <a:gd name="T47" fmla="*/ 2147483647 h 59"/>
              <a:gd name="T48" fmla="*/ 2147483647 w 59"/>
              <a:gd name="T49" fmla="*/ 2147483647 h 59"/>
              <a:gd name="T50" fmla="*/ 2147483647 w 59"/>
              <a:gd name="T51" fmla="*/ 2147483647 h 59"/>
              <a:gd name="T52" fmla="*/ 2147483647 w 59"/>
              <a:gd name="T53" fmla="*/ 2147483647 h 59"/>
              <a:gd name="T54" fmla="*/ 2147483647 w 59"/>
              <a:gd name="T55" fmla="*/ 2147483647 h 59"/>
              <a:gd name="T56" fmla="*/ 2147483647 w 59"/>
              <a:gd name="T57" fmla="*/ 2147483647 h 59"/>
              <a:gd name="T58" fmla="*/ 2147483647 w 59"/>
              <a:gd name="T59" fmla="*/ 2147483647 h 59"/>
              <a:gd name="T60" fmla="*/ 2147483647 w 59"/>
              <a:gd name="T61" fmla="*/ 2147483647 h 59"/>
              <a:gd name="T62" fmla="*/ 2147483647 w 59"/>
              <a:gd name="T63" fmla="*/ 2147483647 h 59"/>
              <a:gd name="T64" fmla="*/ 2147483647 w 59"/>
              <a:gd name="T65" fmla="*/ 2147483647 h 59"/>
              <a:gd name="T66" fmla="*/ 2147483647 w 59"/>
              <a:gd name="T67" fmla="*/ 2147483647 h 59"/>
              <a:gd name="T68" fmla="*/ 2147483647 w 59"/>
              <a:gd name="T69" fmla="*/ 0 h 59"/>
              <a:gd name="T70" fmla="*/ 2147483647 w 59"/>
              <a:gd name="T71" fmla="*/ 2147483647 h 59"/>
              <a:gd name="T72" fmla="*/ 2147483647 w 59"/>
              <a:gd name="T73" fmla="*/ 2147483647 h 59"/>
              <a:gd name="T74" fmla="*/ 2147483647 w 59"/>
              <a:gd name="T75" fmla="*/ 2147483647 h 59"/>
              <a:gd name="T76" fmla="*/ 2147483647 w 59"/>
              <a:gd name="T77" fmla="*/ 2147483647 h 59"/>
              <a:gd name="T78" fmla="*/ 2147483647 w 59"/>
              <a:gd name="T79" fmla="*/ 2147483647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5029443" y="3655904"/>
            <a:ext cx="415918" cy="416302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0 h 45"/>
              <a:gd name="T30" fmla="*/ 2147483647 w 47"/>
              <a:gd name="T31" fmla="*/ 0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2147483647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w 47"/>
              <a:gd name="T47" fmla="*/ 2147483647 h 45"/>
              <a:gd name="T48" fmla="*/ 2147483647 w 47"/>
              <a:gd name="T49" fmla="*/ 2147483647 h 45"/>
              <a:gd name="T50" fmla="*/ 2147483647 w 47"/>
              <a:gd name="T51" fmla="*/ 2147483647 h 45"/>
              <a:gd name="T52" fmla="*/ 2147483647 w 47"/>
              <a:gd name="T53" fmla="*/ 2147483647 h 45"/>
              <a:gd name="T54" fmla="*/ 2147483647 w 47"/>
              <a:gd name="T55" fmla="*/ 2147483647 h 45"/>
              <a:gd name="T56" fmla="*/ 2147483647 w 47"/>
              <a:gd name="T57" fmla="*/ 2147483647 h 45"/>
              <a:gd name="T58" fmla="*/ 2147483647 w 47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5056218" y="4042337"/>
            <a:ext cx="230273" cy="276290"/>
          </a:xfrm>
          <a:custGeom>
            <a:avLst/>
            <a:gdLst>
              <a:gd name="T0" fmla="*/ 2147483647 w 26"/>
              <a:gd name="T1" fmla="*/ 2147483647 h 30"/>
              <a:gd name="T2" fmla="*/ 2147483647 w 26"/>
              <a:gd name="T3" fmla="*/ 2147483647 h 30"/>
              <a:gd name="T4" fmla="*/ 2147483647 w 26"/>
              <a:gd name="T5" fmla="*/ 2147483647 h 30"/>
              <a:gd name="T6" fmla="*/ 2147483647 w 26"/>
              <a:gd name="T7" fmla="*/ 2147483647 h 30"/>
              <a:gd name="T8" fmla="*/ 2147483647 w 26"/>
              <a:gd name="T9" fmla="*/ 2147483647 h 30"/>
              <a:gd name="T10" fmla="*/ 2147483647 w 26"/>
              <a:gd name="T11" fmla="*/ 2147483647 h 30"/>
              <a:gd name="T12" fmla="*/ 2147483647 w 26"/>
              <a:gd name="T13" fmla="*/ 2147483647 h 30"/>
              <a:gd name="T14" fmla="*/ 2147483647 w 26"/>
              <a:gd name="T15" fmla="*/ 0 h 30"/>
              <a:gd name="T16" fmla="*/ 2147483647 w 26"/>
              <a:gd name="T17" fmla="*/ 2147483647 h 30"/>
              <a:gd name="T18" fmla="*/ 2147483647 w 26"/>
              <a:gd name="T19" fmla="*/ 2147483647 h 30"/>
              <a:gd name="T20" fmla="*/ 0 w 26"/>
              <a:gd name="T21" fmla="*/ 2147483647 h 30"/>
              <a:gd name="T22" fmla="*/ 2147483647 w 26"/>
              <a:gd name="T23" fmla="*/ 2147483647 h 30"/>
              <a:gd name="T24" fmla="*/ 2147483647 w 26"/>
              <a:gd name="T25" fmla="*/ 2147483647 h 30"/>
              <a:gd name="T26" fmla="*/ 0 w 26"/>
              <a:gd name="T27" fmla="*/ 2147483647 h 30"/>
              <a:gd name="T28" fmla="*/ 2147483647 w 26"/>
              <a:gd name="T29" fmla="*/ 2147483647 h 30"/>
              <a:gd name="T30" fmla="*/ 2147483647 w 26"/>
              <a:gd name="T31" fmla="*/ 2147483647 h 30"/>
              <a:gd name="T32" fmla="*/ 2147483647 w 26"/>
              <a:gd name="T33" fmla="*/ 2147483647 h 30"/>
              <a:gd name="T34" fmla="*/ 2147483647 w 26"/>
              <a:gd name="T35" fmla="*/ 2147483647 h 30"/>
              <a:gd name="T36" fmla="*/ 2147483647 w 26"/>
              <a:gd name="T37" fmla="*/ 2147483647 h 30"/>
              <a:gd name="T38" fmla="*/ 2147483647 w 26"/>
              <a:gd name="T39" fmla="*/ 2147483647 h 30"/>
              <a:gd name="T40" fmla="*/ 2147483647 w 26"/>
              <a:gd name="T41" fmla="*/ 2147483647 h 30"/>
              <a:gd name="T42" fmla="*/ 2147483647 w 26"/>
              <a:gd name="T43" fmla="*/ 2147483647 h 30"/>
              <a:gd name="T44" fmla="*/ 2147483647 w 26"/>
              <a:gd name="T45" fmla="*/ 2147483647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4808095" y="4639721"/>
            <a:ext cx="212422" cy="210951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0 w 24"/>
              <a:gd name="T7" fmla="*/ 2147483647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2147483647 w 24"/>
              <a:gd name="T13" fmla="*/ 2147483647 h 23"/>
              <a:gd name="T14" fmla="*/ 2147483647 w 24"/>
              <a:gd name="T15" fmla="*/ 2147483647 h 23"/>
              <a:gd name="T16" fmla="*/ 2147483647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0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4729553" y="4072207"/>
            <a:ext cx="380217" cy="640320"/>
          </a:xfrm>
          <a:custGeom>
            <a:avLst/>
            <a:gdLst>
              <a:gd name="T0" fmla="*/ 2147483647 w 43"/>
              <a:gd name="T1" fmla="*/ 2147483647 h 70"/>
              <a:gd name="T2" fmla="*/ 2147483647 w 43"/>
              <a:gd name="T3" fmla="*/ 2147483647 h 70"/>
              <a:gd name="T4" fmla="*/ 2147483647 w 43"/>
              <a:gd name="T5" fmla="*/ 2147483647 h 70"/>
              <a:gd name="T6" fmla="*/ 2147483647 w 43"/>
              <a:gd name="T7" fmla="*/ 2147483647 h 70"/>
              <a:gd name="T8" fmla="*/ 2147483647 w 43"/>
              <a:gd name="T9" fmla="*/ 2147483647 h 70"/>
              <a:gd name="T10" fmla="*/ 2147483647 w 43"/>
              <a:gd name="T11" fmla="*/ 2147483647 h 70"/>
              <a:gd name="T12" fmla="*/ 2147483647 w 43"/>
              <a:gd name="T13" fmla="*/ 2147483647 h 70"/>
              <a:gd name="T14" fmla="*/ 2147483647 w 43"/>
              <a:gd name="T15" fmla="*/ 2147483647 h 70"/>
              <a:gd name="T16" fmla="*/ 2147483647 w 43"/>
              <a:gd name="T17" fmla="*/ 2147483647 h 70"/>
              <a:gd name="T18" fmla="*/ 2147483647 w 43"/>
              <a:gd name="T19" fmla="*/ 2147483647 h 70"/>
              <a:gd name="T20" fmla="*/ 2147483647 w 43"/>
              <a:gd name="T21" fmla="*/ 2147483647 h 70"/>
              <a:gd name="T22" fmla="*/ 2147483647 w 43"/>
              <a:gd name="T23" fmla="*/ 2147483647 h 70"/>
              <a:gd name="T24" fmla="*/ 2147483647 w 43"/>
              <a:gd name="T25" fmla="*/ 2147483647 h 70"/>
              <a:gd name="T26" fmla="*/ 2147483647 w 43"/>
              <a:gd name="T27" fmla="*/ 2147483647 h 70"/>
              <a:gd name="T28" fmla="*/ 2147483647 w 43"/>
              <a:gd name="T29" fmla="*/ 2147483647 h 70"/>
              <a:gd name="T30" fmla="*/ 0 w 43"/>
              <a:gd name="T31" fmla="*/ 2147483647 h 70"/>
              <a:gd name="T32" fmla="*/ 0 w 43"/>
              <a:gd name="T33" fmla="*/ 2147483647 h 70"/>
              <a:gd name="T34" fmla="*/ 2147483647 w 43"/>
              <a:gd name="T35" fmla="*/ 2147483647 h 70"/>
              <a:gd name="T36" fmla="*/ 2147483647 w 43"/>
              <a:gd name="T37" fmla="*/ 2147483647 h 70"/>
              <a:gd name="T38" fmla="*/ 2147483647 w 43"/>
              <a:gd name="T39" fmla="*/ 2147483647 h 70"/>
              <a:gd name="T40" fmla="*/ 2147483647 w 43"/>
              <a:gd name="T41" fmla="*/ 2147483647 h 70"/>
              <a:gd name="T42" fmla="*/ 2147483647 w 43"/>
              <a:gd name="T43" fmla="*/ 2147483647 h 70"/>
              <a:gd name="T44" fmla="*/ 2147483647 w 43"/>
              <a:gd name="T45" fmla="*/ 2147483647 h 70"/>
              <a:gd name="T46" fmla="*/ 2147483647 w 43"/>
              <a:gd name="T47" fmla="*/ 2147483647 h 70"/>
              <a:gd name="T48" fmla="*/ 2147483647 w 43"/>
              <a:gd name="T49" fmla="*/ 2147483647 h 70"/>
              <a:gd name="T50" fmla="*/ 2147483647 w 43"/>
              <a:gd name="T51" fmla="*/ 2147483647 h 70"/>
              <a:gd name="T52" fmla="*/ 2147483647 w 43"/>
              <a:gd name="T53" fmla="*/ 2147483647 h 70"/>
              <a:gd name="T54" fmla="*/ 2147483647 w 43"/>
              <a:gd name="T55" fmla="*/ 2147483647 h 70"/>
              <a:gd name="T56" fmla="*/ 2147483647 w 43"/>
              <a:gd name="T57" fmla="*/ 2147483647 h 70"/>
              <a:gd name="T58" fmla="*/ 2147483647 w 43"/>
              <a:gd name="T59" fmla="*/ 2147483647 h 70"/>
              <a:gd name="T60" fmla="*/ 2147483647 w 43"/>
              <a:gd name="T61" fmla="*/ 2147483647 h 70"/>
              <a:gd name="T62" fmla="*/ 2147483647 w 43"/>
              <a:gd name="T63" fmla="*/ 2147483647 h 70"/>
              <a:gd name="T64" fmla="*/ 2147483647 w 43"/>
              <a:gd name="T65" fmla="*/ 2147483647 h 70"/>
              <a:gd name="T66" fmla="*/ 2147483647 w 43"/>
              <a:gd name="T67" fmla="*/ 2147483647 h 70"/>
              <a:gd name="T68" fmla="*/ 2147483647 w 43"/>
              <a:gd name="T69" fmla="*/ 2147483647 h 70"/>
              <a:gd name="T70" fmla="*/ 2147483647 w 43"/>
              <a:gd name="T71" fmla="*/ 2147483647 h 70"/>
              <a:gd name="T72" fmla="*/ 2147483647 w 43"/>
              <a:gd name="T73" fmla="*/ 2147483647 h 70"/>
              <a:gd name="T74" fmla="*/ 2147483647 w 43"/>
              <a:gd name="T75" fmla="*/ 2147483647 h 70"/>
              <a:gd name="T76" fmla="*/ 2147483647 w 43"/>
              <a:gd name="T77" fmla="*/ 2147483647 h 70"/>
              <a:gd name="T78" fmla="*/ 2147483647 w 43"/>
              <a:gd name="T79" fmla="*/ 2147483647 h 70"/>
              <a:gd name="T80" fmla="*/ 2147483647 w 43"/>
              <a:gd name="T81" fmla="*/ 2147483647 h 70"/>
              <a:gd name="T82" fmla="*/ 2147483647 w 43"/>
              <a:gd name="T83" fmla="*/ 2147483647 h 70"/>
              <a:gd name="T84" fmla="*/ 2147483647 w 43"/>
              <a:gd name="T85" fmla="*/ 2147483647 h 70"/>
              <a:gd name="T86" fmla="*/ 2147483647 w 43"/>
              <a:gd name="T87" fmla="*/ 2147483647 h 70"/>
              <a:gd name="T88" fmla="*/ 2147483647 w 43"/>
              <a:gd name="T89" fmla="*/ 2147483647 h 70"/>
              <a:gd name="T90" fmla="*/ 2147483647 w 43"/>
              <a:gd name="T91" fmla="*/ 2147483647 h 70"/>
              <a:gd name="T92" fmla="*/ 2147483647 w 43"/>
              <a:gd name="T93" fmla="*/ 2147483647 h 70"/>
              <a:gd name="T94" fmla="*/ 2147483647 w 43"/>
              <a:gd name="T95" fmla="*/ 2147483647 h 70"/>
              <a:gd name="T96" fmla="*/ 2147483647 w 43"/>
              <a:gd name="T97" fmla="*/ 2147483647 h 70"/>
              <a:gd name="T98" fmla="*/ 2147483647 w 43"/>
              <a:gd name="T99" fmla="*/ 2147483647 h 70"/>
              <a:gd name="T100" fmla="*/ 2147483647 w 43"/>
              <a:gd name="T101" fmla="*/ 2147483647 h 70"/>
              <a:gd name="T102" fmla="*/ 2147483647 w 43"/>
              <a:gd name="T103" fmla="*/ 2147483647 h 70"/>
              <a:gd name="T104" fmla="*/ 2147483647 w 43"/>
              <a:gd name="T105" fmla="*/ 2147483647 h 70"/>
              <a:gd name="T106" fmla="*/ 2147483647 w 43"/>
              <a:gd name="T107" fmla="*/ 2147483647 h 70"/>
              <a:gd name="T108" fmla="*/ 2147483647 w 43"/>
              <a:gd name="T109" fmla="*/ 2147483647 h 70"/>
              <a:gd name="T110" fmla="*/ 2147483647 w 43"/>
              <a:gd name="T111" fmla="*/ 0 h 70"/>
              <a:gd name="T112" fmla="*/ 2147483647 w 43"/>
              <a:gd name="T113" fmla="*/ 0 h 70"/>
              <a:gd name="T114" fmla="*/ 2147483647 w 43"/>
              <a:gd name="T115" fmla="*/ 2147483647 h 70"/>
              <a:gd name="T116" fmla="*/ 2147483647 w 43"/>
              <a:gd name="T117" fmla="*/ 0 h 70"/>
              <a:gd name="T118" fmla="*/ 2147483647 w 43"/>
              <a:gd name="T119" fmla="*/ 2147483647 h 70"/>
              <a:gd name="T120" fmla="*/ 2147483647 w 43"/>
              <a:gd name="T121" fmla="*/ 2147483647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Freeform 108"/>
          <p:cNvSpPr>
            <a:spLocks/>
          </p:cNvSpPr>
          <p:nvPr/>
        </p:nvSpPr>
        <p:spPr bwMode="auto">
          <a:xfrm>
            <a:off x="3972689" y="3739912"/>
            <a:ext cx="210636" cy="16614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2147483647 w 144"/>
              <a:gd name="T39" fmla="*/ 2147483647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3972689" y="3739912"/>
            <a:ext cx="210636" cy="16614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4111923" y="3861255"/>
            <a:ext cx="26775" cy="7467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w 18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4111923" y="3861255"/>
            <a:ext cx="26775" cy="7467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4024455" y="3868723"/>
            <a:ext cx="114243" cy="154947"/>
          </a:xfrm>
          <a:custGeom>
            <a:avLst/>
            <a:gdLst>
              <a:gd name="T0" fmla="*/ 2147483647 w 78"/>
              <a:gd name="T1" fmla="*/ 2147483647 h 102"/>
              <a:gd name="T2" fmla="*/ 2147483647 w 78"/>
              <a:gd name="T3" fmla="*/ 0 h 102"/>
              <a:gd name="T4" fmla="*/ 2147483647 w 78"/>
              <a:gd name="T5" fmla="*/ 0 h 102"/>
              <a:gd name="T6" fmla="*/ 2147483647 w 78"/>
              <a:gd name="T7" fmla="*/ 0 h 102"/>
              <a:gd name="T8" fmla="*/ 0 w 78"/>
              <a:gd name="T9" fmla="*/ 2147483647 h 102"/>
              <a:gd name="T10" fmla="*/ 2147483647 w 78"/>
              <a:gd name="T11" fmla="*/ 2147483647 h 102"/>
              <a:gd name="T12" fmla="*/ 0 w 78"/>
              <a:gd name="T13" fmla="*/ 2147483647 h 102"/>
              <a:gd name="T14" fmla="*/ 0 w 78"/>
              <a:gd name="T15" fmla="*/ 2147483647 h 102"/>
              <a:gd name="T16" fmla="*/ 2147483647 w 78"/>
              <a:gd name="T17" fmla="*/ 2147483647 h 102"/>
              <a:gd name="T18" fmla="*/ 2147483647 w 78"/>
              <a:gd name="T19" fmla="*/ 2147483647 h 102"/>
              <a:gd name="T20" fmla="*/ 2147483647 w 78"/>
              <a:gd name="T21" fmla="*/ 2147483647 h 102"/>
              <a:gd name="T22" fmla="*/ 2147483647 w 78"/>
              <a:gd name="T23" fmla="*/ 2147483647 h 102"/>
              <a:gd name="T24" fmla="*/ 2147483647 w 78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4194036" y="3749245"/>
            <a:ext cx="333805" cy="313626"/>
          </a:xfrm>
          <a:custGeom>
            <a:avLst/>
            <a:gdLst>
              <a:gd name="T0" fmla="*/ 2147483647 w 228"/>
              <a:gd name="T1" fmla="*/ 2147483647 h 205"/>
              <a:gd name="T2" fmla="*/ 2147483647 w 228"/>
              <a:gd name="T3" fmla="*/ 2147483647 h 205"/>
              <a:gd name="T4" fmla="*/ 2147483647 w 228"/>
              <a:gd name="T5" fmla="*/ 2147483647 h 205"/>
              <a:gd name="T6" fmla="*/ 2147483647 w 228"/>
              <a:gd name="T7" fmla="*/ 2147483647 h 205"/>
              <a:gd name="T8" fmla="*/ 2147483647 w 228"/>
              <a:gd name="T9" fmla="*/ 2147483647 h 205"/>
              <a:gd name="T10" fmla="*/ 2147483647 w 228"/>
              <a:gd name="T11" fmla="*/ 2147483647 h 205"/>
              <a:gd name="T12" fmla="*/ 2147483647 w 228"/>
              <a:gd name="T13" fmla="*/ 2147483647 h 205"/>
              <a:gd name="T14" fmla="*/ 2147483647 w 228"/>
              <a:gd name="T15" fmla="*/ 2147483647 h 205"/>
              <a:gd name="T16" fmla="*/ 2147483647 w 228"/>
              <a:gd name="T17" fmla="*/ 2147483647 h 205"/>
              <a:gd name="T18" fmla="*/ 2147483647 w 228"/>
              <a:gd name="T19" fmla="*/ 0 h 205"/>
              <a:gd name="T20" fmla="*/ 2147483647 w 228"/>
              <a:gd name="T21" fmla="*/ 2147483647 h 205"/>
              <a:gd name="T22" fmla="*/ 2147483647 w 228"/>
              <a:gd name="T23" fmla="*/ 2147483647 h 205"/>
              <a:gd name="T24" fmla="*/ 2147483647 w 228"/>
              <a:gd name="T25" fmla="*/ 2147483647 h 205"/>
              <a:gd name="T26" fmla="*/ 2147483647 w 228"/>
              <a:gd name="T27" fmla="*/ 2147483647 h 205"/>
              <a:gd name="T28" fmla="*/ 2147483647 w 228"/>
              <a:gd name="T29" fmla="*/ 2147483647 h 205"/>
              <a:gd name="T30" fmla="*/ 2147483647 w 228"/>
              <a:gd name="T31" fmla="*/ 2147483647 h 205"/>
              <a:gd name="T32" fmla="*/ 2147483647 w 228"/>
              <a:gd name="T33" fmla="*/ 2147483647 h 205"/>
              <a:gd name="T34" fmla="*/ 2147483647 w 228"/>
              <a:gd name="T35" fmla="*/ 2147483647 h 205"/>
              <a:gd name="T36" fmla="*/ 2147483647 w 228"/>
              <a:gd name="T37" fmla="*/ 2147483647 h 205"/>
              <a:gd name="T38" fmla="*/ 0 w 228"/>
              <a:gd name="T39" fmla="*/ 2147483647 h 205"/>
              <a:gd name="T40" fmla="*/ 0 w 228"/>
              <a:gd name="T41" fmla="*/ 2147483647 h 205"/>
              <a:gd name="T42" fmla="*/ 2147483647 w 228"/>
              <a:gd name="T43" fmla="*/ 2147483647 h 205"/>
              <a:gd name="T44" fmla="*/ 2147483647 w 228"/>
              <a:gd name="T45" fmla="*/ 2147483647 h 205"/>
              <a:gd name="T46" fmla="*/ 2147483647 w 228"/>
              <a:gd name="T47" fmla="*/ 2147483647 h 205"/>
              <a:gd name="T48" fmla="*/ 2147483647 w 228"/>
              <a:gd name="T49" fmla="*/ 2147483647 h 205"/>
              <a:gd name="T50" fmla="*/ 2147483647 w 228"/>
              <a:gd name="T51" fmla="*/ 2147483647 h 205"/>
              <a:gd name="T52" fmla="*/ 2147483647 w 228"/>
              <a:gd name="T53" fmla="*/ 2147483647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4518916" y="3868723"/>
            <a:ext cx="360581" cy="220285"/>
          </a:xfrm>
          <a:custGeom>
            <a:avLst/>
            <a:gdLst>
              <a:gd name="T0" fmla="*/ 2147483647 w 246"/>
              <a:gd name="T1" fmla="*/ 2147483647 h 144"/>
              <a:gd name="T2" fmla="*/ 2147483647 w 246"/>
              <a:gd name="T3" fmla="*/ 2147483647 h 144"/>
              <a:gd name="T4" fmla="*/ 2147483647 w 246"/>
              <a:gd name="T5" fmla="*/ 2147483647 h 144"/>
              <a:gd name="T6" fmla="*/ 2147483647 w 246"/>
              <a:gd name="T7" fmla="*/ 2147483647 h 144"/>
              <a:gd name="T8" fmla="*/ 0 w 246"/>
              <a:gd name="T9" fmla="*/ 2147483647 h 144"/>
              <a:gd name="T10" fmla="*/ 2147483647 w 246"/>
              <a:gd name="T11" fmla="*/ 2147483647 h 144"/>
              <a:gd name="T12" fmla="*/ 2147483647 w 246"/>
              <a:gd name="T13" fmla="*/ 2147483647 h 144"/>
              <a:gd name="T14" fmla="*/ 2147483647 w 246"/>
              <a:gd name="T15" fmla="*/ 2147483647 h 144"/>
              <a:gd name="T16" fmla="*/ 2147483647 w 246"/>
              <a:gd name="T17" fmla="*/ 2147483647 h 144"/>
              <a:gd name="T18" fmla="*/ 2147483647 w 246"/>
              <a:gd name="T19" fmla="*/ 2147483647 h 144"/>
              <a:gd name="T20" fmla="*/ 2147483647 w 246"/>
              <a:gd name="T21" fmla="*/ 2147483647 h 144"/>
              <a:gd name="T22" fmla="*/ 2147483647 w 246"/>
              <a:gd name="T23" fmla="*/ 2147483647 h 144"/>
              <a:gd name="T24" fmla="*/ 2147483647 w 246"/>
              <a:gd name="T25" fmla="*/ 2147483647 h 144"/>
              <a:gd name="T26" fmla="*/ 2147483647 w 246"/>
              <a:gd name="T27" fmla="*/ 2147483647 h 144"/>
              <a:gd name="T28" fmla="*/ 2147483647 w 246"/>
              <a:gd name="T29" fmla="*/ 2147483647 h 144"/>
              <a:gd name="T30" fmla="*/ 2147483647 w 246"/>
              <a:gd name="T31" fmla="*/ 2147483647 h 144"/>
              <a:gd name="T32" fmla="*/ 2147483647 w 246"/>
              <a:gd name="T33" fmla="*/ 2147483647 h 144"/>
              <a:gd name="T34" fmla="*/ 2147483647 w 246"/>
              <a:gd name="T35" fmla="*/ 2147483647 h 144"/>
              <a:gd name="T36" fmla="*/ 2147483647 w 246"/>
              <a:gd name="T37" fmla="*/ 2147483647 h 144"/>
              <a:gd name="T38" fmla="*/ 2147483647 w 246"/>
              <a:gd name="T39" fmla="*/ 0 h 144"/>
              <a:gd name="T40" fmla="*/ 2147483647 w 246"/>
              <a:gd name="T41" fmla="*/ 2147483647 h 144"/>
              <a:gd name="T42" fmla="*/ 2147483647 w 246"/>
              <a:gd name="T43" fmla="*/ 2147483647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4413598" y="4072207"/>
            <a:ext cx="219563" cy="274422"/>
          </a:xfrm>
          <a:custGeom>
            <a:avLst/>
            <a:gdLst>
              <a:gd name="T0" fmla="*/ 2147483647 w 150"/>
              <a:gd name="T1" fmla="*/ 2147483647 h 180"/>
              <a:gd name="T2" fmla="*/ 2147483647 w 150"/>
              <a:gd name="T3" fmla="*/ 2147483647 h 180"/>
              <a:gd name="T4" fmla="*/ 2147483647 w 150"/>
              <a:gd name="T5" fmla="*/ 2147483647 h 180"/>
              <a:gd name="T6" fmla="*/ 2147483647 w 150"/>
              <a:gd name="T7" fmla="*/ 2147483647 h 180"/>
              <a:gd name="T8" fmla="*/ 2147483647 w 150"/>
              <a:gd name="T9" fmla="*/ 2147483647 h 180"/>
              <a:gd name="T10" fmla="*/ 2147483647 w 150"/>
              <a:gd name="T11" fmla="*/ 0 h 180"/>
              <a:gd name="T12" fmla="*/ 2147483647 w 150"/>
              <a:gd name="T13" fmla="*/ 0 h 180"/>
              <a:gd name="T14" fmla="*/ 2147483647 w 150"/>
              <a:gd name="T15" fmla="*/ 2147483647 h 180"/>
              <a:gd name="T16" fmla="*/ 2147483647 w 150"/>
              <a:gd name="T17" fmla="*/ 2147483647 h 180"/>
              <a:gd name="T18" fmla="*/ 2147483647 w 150"/>
              <a:gd name="T19" fmla="*/ 2147483647 h 180"/>
              <a:gd name="T20" fmla="*/ 2147483647 w 150"/>
              <a:gd name="T21" fmla="*/ 2147483647 h 180"/>
              <a:gd name="T22" fmla="*/ 2147483647 w 150"/>
              <a:gd name="T23" fmla="*/ 2147483647 h 180"/>
              <a:gd name="T24" fmla="*/ 2147483647 w 150"/>
              <a:gd name="T25" fmla="*/ 2147483647 h 180"/>
              <a:gd name="T26" fmla="*/ 2147483647 w 150"/>
              <a:gd name="T27" fmla="*/ 2147483647 h 180"/>
              <a:gd name="T28" fmla="*/ 2147483647 w 150"/>
              <a:gd name="T29" fmla="*/ 2147483647 h 180"/>
              <a:gd name="T30" fmla="*/ 2147483647 w 150"/>
              <a:gd name="T31" fmla="*/ 2147483647 h 180"/>
              <a:gd name="T32" fmla="*/ 2147483647 w 150"/>
              <a:gd name="T33" fmla="*/ 2147483647 h 180"/>
              <a:gd name="T34" fmla="*/ 0 w 150"/>
              <a:gd name="T35" fmla="*/ 2147483647 h 180"/>
              <a:gd name="T36" fmla="*/ 2147483647 w 150"/>
              <a:gd name="T37" fmla="*/ 2147483647 h 180"/>
              <a:gd name="T38" fmla="*/ 2147483647 w 150"/>
              <a:gd name="T39" fmla="*/ 2147483647 h 180"/>
              <a:gd name="T40" fmla="*/ 2147483647 w 150"/>
              <a:gd name="T41" fmla="*/ 2147483647 h 180"/>
              <a:gd name="T42" fmla="*/ 2147483647 w 15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4368971" y="4128212"/>
            <a:ext cx="132095" cy="153080"/>
          </a:xfrm>
          <a:custGeom>
            <a:avLst/>
            <a:gdLst>
              <a:gd name="T0" fmla="*/ 2147483647 w 90"/>
              <a:gd name="T1" fmla="*/ 2147483647 h 102"/>
              <a:gd name="T2" fmla="*/ 2147483647 w 90"/>
              <a:gd name="T3" fmla="*/ 2147483647 h 102"/>
              <a:gd name="T4" fmla="*/ 2147483647 w 90"/>
              <a:gd name="T5" fmla="*/ 2147483647 h 102"/>
              <a:gd name="T6" fmla="*/ 2147483647 w 90"/>
              <a:gd name="T7" fmla="*/ 2147483647 h 102"/>
              <a:gd name="T8" fmla="*/ 2147483647 w 90"/>
              <a:gd name="T9" fmla="*/ 2147483647 h 102"/>
              <a:gd name="T10" fmla="*/ 2147483647 w 90"/>
              <a:gd name="T11" fmla="*/ 0 h 102"/>
              <a:gd name="T12" fmla="*/ 2147483647 w 90"/>
              <a:gd name="T13" fmla="*/ 0 h 102"/>
              <a:gd name="T14" fmla="*/ 0 w 90"/>
              <a:gd name="T15" fmla="*/ 0 h 102"/>
              <a:gd name="T16" fmla="*/ 0 w 90"/>
              <a:gd name="T17" fmla="*/ 2147483647 h 102"/>
              <a:gd name="T18" fmla="*/ 0 w 90"/>
              <a:gd name="T19" fmla="*/ 2147483647 h 102"/>
              <a:gd name="T20" fmla="*/ 2147483647 w 90"/>
              <a:gd name="T21" fmla="*/ 2147483647 h 102"/>
              <a:gd name="T22" fmla="*/ 2147483647 w 90"/>
              <a:gd name="T23" fmla="*/ 2147483647 h 102"/>
              <a:gd name="T24" fmla="*/ 2147483647 w 90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8" name="Freeform 117"/>
          <p:cNvSpPr>
            <a:spLocks/>
          </p:cNvSpPr>
          <p:nvPr/>
        </p:nvSpPr>
        <p:spPr bwMode="auto">
          <a:xfrm>
            <a:off x="4333271" y="3823918"/>
            <a:ext cx="210636" cy="30429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2147483647 w 144"/>
              <a:gd name="T43" fmla="*/ 2147483647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4333271" y="3823918"/>
            <a:ext cx="210636" cy="30429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0" name="Freeform 119"/>
          <p:cNvSpPr>
            <a:spLocks/>
          </p:cNvSpPr>
          <p:nvPr/>
        </p:nvSpPr>
        <p:spPr bwMode="auto">
          <a:xfrm>
            <a:off x="4138698" y="3812717"/>
            <a:ext cx="71402" cy="184816"/>
          </a:xfrm>
          <a:custGeom>
            <a:avLst/>
            <a:gdLst>
              <a:gd name="T0" fmla="*/ 2147483647 w 48"/>
              <a:gd name="T1" fmla="*/ 2147483647 h 120"/>
              <a:gd name="T2" fmla="*/ 2147483647 w 48"/>
              <a:gd name="T3" fmla="*/ 2147483647 h 120"/>
              <a:gd name="T4" fmla="*/ 2147483647 w 48"/>
              <a:gd name="T5" fmla="*/ 2147483647 h 120"/>
              <a:gd name="T6" fmla="*/ 2147483647 w 48"/>
              <a:gd name="T7" fmla="*/ 2147483647 h 120"/>
              <a:gd name="T8" fmla="*/ 2147483647 w 48"/>
              <a:gd name="T9" fmla="*/ 0 h 120"/>
              <a:gd name="T10" fmla="*/ 2147483647 w 48"/>
              <a:gd name="T11" fmla="*/ 2147483647 h 120"/>
              <a:gd name="T12" fmla="*/ 2147483647 w 48"/>
              <a:gd name="T13" fmla="*/ 2147483647 h 120"/>
              <a:gd name="T14" fmla="*/ 0 w 48"/>
              <a:gd name="T15" fmla="*/ 2147483647 h 120"/>
              <a:gd name="T16" fmla="*/ 0 w 48"/>
              <a:gd name="T17" fmla="*/ 2147483647 h 120"/>
              <a:gd name="T18" fmla="*/ 2147483647 w 48"/>
              <a:gd name="T19" fmla="*/ 2147483647 h 120"/>
              <a:gd name="T20" fmla="*/ 2147483647 w 48"/>
              <a:gd name="T21" fmla="*/ 2147483647 h 120"/>
              <a:gd name="T22" fmla="*/ 2147483647 w 48"/>
              <a:gd name="T23" fmla="*/ 2147483647 h 120"/>
              <a:gd name="T24" fmla="*/ 2147483647 w 48"/>
              <a:gd name="T25" fmla="*/ 2147483647 h 120"/>
              <a:gd name="T26" fmla="*/ 2147483647 w 48"/>
              <a:gd name="T27" fmla="*/ 2147483647 h 120"/>
              <a:gd name="T28" fmla="*/ 2147483647 w 48"/>
              <a:gd name="T29" fmla="*/ 2147483647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4111923" y="3861255"/>
            <a:ext cx="62477" cy="145612"/>
          </a:xfrm>
          <a:custGeom>
            <a:avLst/>
            <a:gdLst>
              <a:gd name="T0" fmla="*/ 2147483647 w 42"/>
              <a:gd name="T1" fmla="*/ 2147483647 h 96"/>
              <a:gd name="T2" fmla="*/ 2147483647 w 42"/>
              <a:gd name="T3" fmla="*/ 0 h 96"/>
              <a:gd name="T4" fmla="*/ 2147483647 w 42"/>
              <a:gd name="T5" fmla="*/ 2147483647 h 96"/>
              <a:gd name="T6" fmla="*/ 0 w 42"/>
              <a:gd name="T7" fmla="*/ 2147483647 h 96"/>
              <a:gd name="T8" fmla="*/ 0 w 42"/>
              <a:gd name="T9" fmla="*/ 2147483647 h 96"/>
              <a:gd name="T10" fmla="*/ 0 w 42"/>
              <a:gd name="T11" fmla="*/ 2147483647 h 96"/>
              <a:gd name="T12" fmla="*/ 2147483647 w 42"/>
              <a:gd name="T13" fmla="*/ 2147483647 h 96"/>
              <a:gd name="T14" fmla="*/ 2147483647 w 42"/>
              <a:gd name="T15" fmla="*/ 2147483647 h 96"/>
              <a:gd name="T16" fmla="*/ 2147483647 w 42"/>
              <a:gd name="T17" fmla="*/ 2147483647 h 96"/>
              <a:gd name="T18" fmla="*/ 2147483647 w 42"/>
              <a:gd name="T19" fmla="*/ 214748364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4440374" y="4678924"/>
            <a:ext cx="360581" cy="382699"/>
          </a:xfrm>
          <a:custGeom>
            <a:avLst/>
            <a:gdLst>
              <a:gd name="T0" fmla="*/ 2147483647 w 246"/>
              <a:gd name="T1" fmla="*/ 2147483647 h 252"/>
              <a:gd name="T2" fmla="*/ 2147483647 w 246"/>
              <a:gd name="T3" fmla="*/ 2147483647 h 252"/>
              <a:gd name="T4" fmla="*/ 2147483647 w 246"/>
              <a:gd name="T5" fmla="*/ 2147483647 h 252"/>
              <a:gd name="T6" fmla="*/ 2147483647 w 246"/>
              <a:gd name="T7" fmla="*/ 2147483647 h 252"/>
              <a:gd name="T8" fmla="*/ 2147483647 w 246"/>
              <a:gd name="T9" fmla="*/ 2147483647 h 252"/>
              <a:gd name="T10" fmla="*/ 2147483647 w 246"/>
              <a:gd name="T11" fmla="*/ 2147483647 h 252"/>
              <a:gd name="T12" fmla="*/ 2147483647 w 246"/>
              <a:gd name="T13" fmla="*/ 2147483647 h 252"/>
              <a:gd name="T14" fmla="*/ 2147483647 w 246"/>
              <a:gd name="T15" fmla="*/ 2147483647 h 252"/>
              <a:gd name="T16" fmla="*/ 2147483647 w 246"/>
              <a:gd name="T17" fmla="*/ 2147483647 h 252"/>
              <a:gd name="T18" fmla="*/ 2147483647 w 246"/>
              <a:gd name="T19" fmla="*/ 2147483647 h 252"/>
              <a:gd name="T20" fmla="*/ 2147483647 w 246"/>
              <a:gd name="T21" fmla="*/ 2147483647 h 252"/>
              <a:gd name="T22" fmla="*/ 2147483647 w 246"/>
              <a:gd name="T23" fmla="*/ 2147483647 h 252"/>
              <a:gd name="T24" fmla="*/ 2147483647 w 246"/>
              <a:gd name="T25" fmla="*/ 2147483647 h 252"/>
              <a:gd name="T26" fmla="*/ 2147483647 w 246"/>
              <a:gd name="T27" fmla="*/ 2147483647 h 252"/>
              <a:gd name="T28" fmla="*/ 2147483647 w 246"/>
              <a:gd name="T29" fmla="*/ 2147483647 h 252"/>
              <a:gd name="T30" fmla="*/ 2147483647 w 246"/>
              <a:gd name="T31" fmla="*/ 2147483647 h 252"/>
              <a:gd name="T32" fmla="*/ 2147483647 w 246"/>
              <a:gd name="T33" fmla="*/ 2147483647 h 252"/>
              <a:gd name="T34" fmla="*/ 2147483647 w 246"/>
              <a:gd name="T35" fmla="*/ 2147483647 h 252"/>
              <a:gd name="T36" fmla="*/ 2147483647 w 246"/>
              <a:gd name="T37" fmla="*/ 2147483647 h 252"/>
              <a:gd name="T38" fmla="*/ 2147483647 w 246"/>
              <a:gd name="T39" fmla="*/ 0 h 252"/>
              <a:gd name="T40" fmla="*/ 2147483647 w 246"/>
              <a:gd name="T41" fmla="*/ 2147483647 h 252"/>
              <a:gd name="T42" fmla="*/ 0 w 246"/>
              <a:gd name="T43" fmla="*/ 2147483647 h 252"/>
              <a:gd name="T44" fmla="*/ 2147483647 w 246"/>
              <a:gd name="T45" fmla="*/ 2147483647 h 252"/>
              <a:gd name="T46" fmla="*/ 2147483647 w 246"/>
              <a:gd name="T47" fmla="*/ 2147483647 h 252"/>
              <a:gd name="T48" fmla="*/ 2147483647 w 246"/>
              <a:gd name="T49" fmla="*/ 2147483647 h 252"/>
              <a:gd name="T50" fmla="*/ 2147483647 w 246"/>
              <a:gd name="T51" fmla="*/ 2147483647 h 252"/>
              <a:gd name="T52" fmla="*/ 2147483647 w 246"/>
              <a:gd name="T53" fmla="*/ 2147483647 h 252"/>
              <a:gd name="T54" fmla="*/ 2147483647 w 246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4138698" y="3629768"/>
            <a:ext cx="89253" cy="110143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56272" y="1146890"/>
            <a:ext cx="2383052" cy="1708146"/>
          </a:xfrm>
          <a:custGeom>
            <a:avLst/>
            <a:gdLst>
              <a:gd name="T0" fmla="*/ 2147483647 w 1622"/>
              <a:gd name="T1" fmla="*/ 2147483647 h 1117"/>
              <a:gd name="T2" fmla="*/ 2147483647 w 1622"/>
              <a:gd name="T3" fmla="*/ 2147483647 h 1117"/>
              <a:gd name="T4" fmla="*/ 2147483647 w 1622"/>
              <a:gd name="T5" fmla="*/ 2147483647 h 1117"/>
              <a:gd name="T6" fmla="*/ 2147483647 w 1622"/>
              <a:gd name="T7" fmla="*/ 2147483647 h 1117"/>
              <a:gd name="T8" fmla="*/ 2147483647 w 1622"/>
              <a:gd name="T9" fmla="*/ 2147483647 h 1117"/>
              <a:gd name="T10" fmla="*/ 2147483647 w 1622"/>
              <a:gd name="T11" fmla="*/ 2147483647 h 1117"/>
              <a:gd name="T12" fmla="*/ 2147483647 w 1622"/>
              <a:gd name="T13" fmla="*/ 2147483647 h 1117"/>
              <a:gd name="T14" fmla="*/ 2147483647 w 1622"/>
              <a:gd name="T15" fmla="*/ 2147483647 h 1117"/>
              <a:gd name="T16" fmla="*/ 2147483647 w 1622"/>
              <a:gd name="T17" fmla="*/ 2147483647 h 1117"/>
              <a:gd name="T18" fmla="*/ 2147483647 w 1622"/>
              <a:gd name="T19" fmla="*/ 2147483647 h 1117"/>
              <a:gd name="T20" fmla="*/ 2147483647 w 1622"/>
              <a:gd name="T21" fmla="*/ 2147483647 h 1117"/>
              <a:gd name="T22" fmla="*/ 2147483647 w 1622"/>
              <a:gd name="T23" fmla="*/ 2147483647 h 1117"/>
              <a:gd name="T24" fmla="*/ 2147483647 w 1622"/>
              <a:gd name="T25" fmla="*/ 2147483647 h 1117"/>
              <a:gd name="T26" fmla="*/ 2147483647 w 1622"/>
              <a:gd name="T27" fmla="*/ 2147483647 h 1117"/>
              <a:gd name="T28" fmla="*/ 2147483647 w 1622"/>
              <a:gd name="T29" fmla="*/ 2147483647 h 1117"/>
              <a:gd name="T30" fmla="*/ 2147483647 w 1622"/>
              <a:gd name="T31" fmla="*/ 2147483647 h 1117"/>
              <a:gd name="T32" fmla="*/ 2147483647 w 1622"/>
              <a:gd name="T33" fmla="*/ 2147483647 h 1117"/>
              <a:gd name="T34" fmla="*/ 2147483647 w 1622"/>
              <a:gd name="T35" fmla="*/ 2147483647 h 1117"/>
              <a:gd name="T36" fmla="*/ 2147483647 w 1622"/>
              <a:gd name="T37" fmla="*/ 2147483647 h 1117"/>
              <a:gd name="T38" fmla="*/ 2147483647 w 1622"/>
              <a:gd name="T39" fmla="*/ 2147483647 h 1117"/>
              <a:gd name="T40" fmla="*/ 2147483647 w 1622"/>
              <a:gd name="T41" fmla="*/ 2147483647 h 1117"/>
              <a:gd name="T42" fmla="*/ 2147483647 w 1622"/>
              <a:gd name="T43" fmla="*/ 2147483647 h 1117"/>
              <a:gd name="T44" fmla="*/ 2147483647 w 1622"/>
              <a:gd name="T45" fmla="*/ 2147483647 h 1117"/>
              <a:gd name="T46" fmla="*/ 2147483647 w 1622"/>
              <a:gd name="T47" fmla="*/ 2147483647 h 1117"/>
              <a:gd name="T48" fmla="*/ 2147483647 w 1622"/>
              <a:gd name="T49" fmla="*/ 2147483647 h 1117"/>
              <a:gd name="T50" fmla="*/ 2147483647 w 1622"/>
              <a:gd name="T51" fmla="*/ 2147483647 h 1117"/>
              <a:gd name="T52" fmla="*/ 2147483647 w 1622"/>
              <a:gd name="T53" fmla="*/ 2147483647 h 1117"/>
              <a:gd name="T54" fmla="*/ 2147483647 w 1622"/>
              <a:gd name="T55" fmla="*/ 2147483647 h 1117"/>
              <a:gd name="T56" fmla="*/ 2147483647 w 1622"/>
              <a:gd name="T57" fmla="*/ 2147483647 h 1117"/>
              <a:gd name="T58" fmla="*/ 2147483647 w 1622"/>
              <a:gd name="T59" fmla="*/ 2147483647 h 1117"/>
              <a:gd name="T60" fmla="*/ 2147483647 w 1622"/>
              <a:gd name="T61" fmla="*/ 2147483647 h 1117"/>
              <a:gd name="T62" fmla="*/ 2147483647 w 1622"/>
              <a:gd name="T63" fmla="*/ 2147483647 h 1117"/>
              <a:gd name="T64" fmla="*/ 2147483647 w 1622"/>
              <a:gd name="T65" fmla="*/ 2147483647 h 1117"/>
              <a:gd name="T66" fmla="*/ 2147483647 w 1622"/>
              <a:gd name="T67" fmla="*/ 2147483647 h 1117"/>
              <a:gd name="T68" fmla="*/ 2147483647 w 1622"/>
              <a:gd name="T69" fmla="*/ 2147483647 h 1117"/>
              <a:gd name="T70" fmla="*/ 2147483647 w 1622"/>
              <a:gd name="T71" fmla="*/ 2147483647 h 1117"/>
              <a:gd name="T72" fmla="*/ 2147483647 w 1622"/>
              <a:gd name="T73" fmla="*/ 2147483647 h 1117"/>
              <a:gd name="T74" fmla="*/ 2147483647 w 1622"/>
              <a:gd name="T75" fmla="*/ 2147483647 h 1117"/>
              <a:gd name="T76" fmla="*/ 2147483647 w 1622"/>
              <a:gd name="T77" fmla="*/ 2147483647 h 1117"/>
              <a:gd name="T78" fmla="*/ 2147483647 w 1622"/>
              <a:gd name="T79" fmla="*/ 2147483647 h 1117"/>
              <a:gd name="T80" fmla="*/ 2147483647 w 1622"/>
              <a:gd name="T81" fmla="*/ 0 h 1117"/>
              <a:gd name="T82" fmla="*/ 2147483647 w 1622"/>
              <a:gd name="T83" fmla="*/ 2147483647 h 1117"/>
              <a:gd name="T84" fmla="*/ 2147483647 w 1622"/>
              <a:gd name="T85" fmla="*/ 2147483647 h 1117"/>
              <a:gd name="T86" fmla="*/ 2147483647 w 1622"/>
              <a:gd name="T87" fmla="*/ 2147483647 h 1117"/>
              <a:gd name="T88" fmla="*/ 2147483647 w 1622"/>
              <a:gd name="T89" fmla="*/ 2147483647 h 1117"/>
              <a:gd name="T90" fmla="*/ 2147483647 w 1622"/>
              <a:gd name="T91" fmla="*/ 2147483647 h 1117"/>
              <a:gd name="T92" fmla="*/ 2147483647 w 1622"/>
              <a:gd name="T93" fmla="*/ 2147483647 h 1117"/>
              <a:gd name="T94" fmla="*/ 2147483647 w 1622"/>
              <a:gd name="T95" fmla="*/ 2147483647 h 1117"/>
              <a:gd name="T96" fmla="*/ 2147483647 w 1622"/>
              <a:gd name="T97" fmla="*/ 2147483647 h 1117"/>
              <a:gd name="T98" fmla="*/ 2147483647 w 1622"/>
              <a:gd name="T99" fmla="*/ 2147483647 h 1117"/>
              <a:gd name="T100" fmla="*/ 2147483647 w 1622"/>
              <a:gd name="T101" fmla="*/ 2147483647 h 1117"/>
              <a:gd name="T102" fmla="*/ 2147483647 w 1622"/>
              <a:gd name="T103" fmla="*/ 2147483647 h 1117"/>
              <a:gd name="T104" fmla="*/ 2147483647 w 1622"/>
              <a:gd name="T105" fmla="*/ 2147483647 h 1117"/>
              <a:gd name="T106" fmla="*/ 2147483647 w 1622"/>
              <a:gd name="T107" fmla="*/ 2147483647 h 1117"/>
              <a:gd name="T108" fmla="*/ 2147483647 w 1622"/>
              <a:gd name="T109" fmla="*/ 2147483647 h 1117"/>
              <a:gd name="T110" fmla="*/ 0 w 1622"/>
              <a:gd name="T111" fmla="*/ 2147483647 h 1117"/>
              <a:gd name="T112" fmla="*/ 2147483647 w 1622"/>
              <a:gd name="T113" fmla="*/ 2147483647 h 1117"/>
              <a:gd name="T114" fmla="*/ 2147483647 w 1622"/>
              <a:gd name="T115" fmla="*/ 2147483647 h 1117"/>
              <a:gd name="T116" fmla="*/ 2147483647 w 1622"/>
              <a:gd name="T117" fmla="*/ 2147483647 h 1117"/>
              <a:gd name="T118" fmla="*/ 2147483647 w 1622"/>
              <a:gd name="T119" fmla="*/ 2147483647 h 1117"/>
              <a:gd name="T120" fmla="*/ 2147483647 w 1622"/>
              <a:gd name="T121" fmla="*/ 2147483647 h 1117"/>
              <a:gd name="T122" fmla="*/ 2147483647 w 1622"/>
              <a:gd name="T123" fmla="*/ 2147483647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506107" y="2569412"/>
            <a:ext cx="1613692" cy="871809"/>
          </a:xfrm>
          <a:custGeom>
            <a:avLst/>
            <a:gdLst>
              <a:gd name="T0" fmla="*/ 2147483647 w 1099"/>
              <a:gd name="T1" fmla="*/ 2147483647 h 571"/>
              <a:gd name="T2" fmla="*/ 2147483647 w 1099"/>
              <a:gd name="T3" fmla="*/ 2147483647 h 571"/>
              <a:gd name="T4" fmla="*/ 2147483647 w 1099"/>
              <a:gd name="T5" fmla="*/ 2147483647 h 571"/>
              <a:gd name="T6" fmla="*/ 2147483647 w 1099"/>
              <a:gd name="T7" fmla="*/ 2147483647 h 571"/>
              <a:gd name="T8" fmla="*/ 2147483647 w 1099"/>
              <a:gd name="T9" fmla="*/ 2147483647 h 571"/>
              <a:gd name="T10" fmla="*/ 2147483647 w 1099"/>
              <a:gd name="T11" fmla="*/ 2147483647 h 571"/>
              <a:gd name="T12" fmla="*/ 2147483647 w 1099"/>
              <a:gd name="T13" fmla="*/ 2147483647 h 571"/>
              <a:gd name="T14" fmla="*/ 2147483647 w 1099"/>
              <a:gd name="T15" fmla="*/ 2147483647 h 571"/>
              <a:gd name="T16" fmla="*/ 2147483647 w 1099"/>
              <a:gd name="T17" fmla="*/ 2147483647 h 571"/>
              <a:gd name="T18" fmla="*/ 2147483647 w 1099"/>
              <a:gd name="T19" fmla="*/ 2147483647 h 571"/>
              <a:gd name="T20" fmla="*/ 2147483647 w 1099"/>
              <a:gd name="T21" fmla="*/ 2147483647 h 571"/>
              <a:gd name="T22" fmla="*/ 2147483647 w 1099"/>
              <a:gd name="T23" fmla="*/ 2147483647 h 571"/>
              <a:gd name="T24" fmla="*/ 2147483647 w 1099"/>
              <a:gd name="T25" fmla="*/ 2147483647 h 571"/>
              <a:gd name="T26" fmla="*/ 2147483647 w 1099"/>
              <a:gd name="T27" fmla="*/ 2147483647 h 571"/>
              <a:gd name="T28" fmla="*/ 2147483647 w 1099"/>
              <a:gd name="T29" fmla="*/ 2147483647 h 571"/>
              <a:gd name="T30" fmla="*/ 2147483647 w 1099"/>
              <a:gd name="T31" fmla="*/ 2147483647 h 571"/>
              <a:gd name="T32" fmla="*/ 2147483647 w 1099"/>
              <a:gd name="T33" fmla="*/ 2147483647 h 571"/>
              <a:gd name="T34" fmla="*/ 2147483647 w 1099"/>
              <a:gd name="T35" fmla="*/ 2147483647 h 571"/>
              <a:gd name="T36" fmla="*/ 2147483647 w 1099"/>
              <a:gd name="T37" fmla="*/ 2147483647 h 571"/>
              <a:gd name="T38" fmla="*/ 2147483647 w 1099"/>
              <a:gd name="T39" fmla="*/ 2147483647 h 571"/>
              <a:gd name="T40" fmla="*/ 2147483647 w 1099"/>
              <a:gd name="T41" fmla="*/ 2147483647 h 571"/>
              <a:gd name="T42" fmla="*/ 2147483647 w 1099"/>
              <a:gd name="T43" fmla="*/ 2147483647 h 571"/>
              <a:gd name="T44" fmla="*/ 2147483647 w 1099"/>
              <a:gd name="T45" fmla="*/ 2147483647 h 571"/>
              <a:gd name="T46" fmla="*/ 2147483647 w 1099"/>
              <a:gd name="T47" fmla="*/ 2147483647 h 571"/>
              <a:gd name="T48" fmla="*/ 2147483647 w 1099"/>
              <a:gd name="T49" fmla="*/ 2147483647 h 571"/>
              <a:gd name="T50" fmla="*/ 2147483647 w 1099"/>
              <a:gd name="T51" fmla="*/ 0 h 571"/>
              <a:gd name="T52" fmla="*/ 2147483647 w 1099"/>
              <a:gd name="T53" fmla="*/ 2147483647 h 571"/>
              <a:gd name="T54" fmla="*/ 2147483647 w 1099"/>
              <a:gd name="T55" fmla="*/ 2147483647 h 571"/>
              <a:gd name="T56" fmla="*/ 2147483647 w 1099"/>
              <a:gd name="T57" fmla="*/ 2147483647 h 571"/>
              <a:gd name="T58" fmla="*/ 0 w 1099"/>
              <a:gd name="T59" fmla="*/ 2147483647 h 571"/>
              <a:gd name="T60" fmla="*/ 2147483647 w 1099"/>
              <a:gd name="T61" fmla="*/ 2147483647 h 571"/>
              <a:gd name="T62" fmla="*/ 2147483647 w 1099"/>
              <a:gd name="T63" fmla="*/ 2147483647 h 571"/>
              <a:gd name="T64" fmla="*/ 2147483647 w 1099"/>
              <a:gd name="T65" fmla="*/ 2147483647 h 571"/>
              <a:gd name="T66" fmla="*/ 2147483647 w 1099"/>
              <a:gd name="T67" fmla="*/ 2147483647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7" name="Freeform 126"/>
          <p:cNvSpPr>
            <a:spLocks/>
          </p:cNvSpPr>
          <p:nvPr/>
        </p:nvSpPr>
        <p:spPr bwMode="auto">
          <a:xfrm>
            <a:off x="1536085" y="3752979"/>
            <a:ext cx="124954" cy="132546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0 h 14"/>
              <a:gd name="T6" fmla="*/ 2147483647 w 14"/>
              <a:gd name="T7" fmla="*/ 2147483647 h 14"/>
              <a:gd name="T8" fmla="*/ 0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8" name="Freeform 127"/>
          <p:cNvSpPr>
            <a:spLocks/>
          </p:cNvSpPr>
          <p:nvPr/>
        </p:nvSpPr>
        <p:spPr bwMode="auto">
          <a:xfrm>
            <a:off x="1580712" y="3874323"/>
            <a:ext cx="107103" cy="82140"/>
          </a:xfrm>
          <a:custGeom>
            <a:avLst/>
            <a:gdLst>
              <a:gd name="T0" fmla="*/ 2147483647 w 12"/>
              <a:gd name="T1" fmla="*/ 2147483647 h 9"/>
              <a:gd name="T2" fmla="*/ 2147483647 w 12"/>
              <a:gd name="T3" fmla="*/ 0 h 9"/>
              <a:gd name="T4" fmla="*/ 0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9" name="Freeform 128"/>
          <p:cNvSpPr>
            <a:spLocks/>
          </p:cNvSpPr>
          <p:nvPr/>
        </p:nvSpPr>
        <p:spPr bwMode="auto">
          <a:xfrm>
            <a:off x="1678889" y="3920993"/>
            <a:ext cx="158871" cy="70939"/>
          </a:xfrm>
          <a:custGeom>
            <a:avLst/>
            <a:gdLst>
              <a:gd name="T0" fmla="*/ 2147483647 w 18"/>
              <a:gd name="T1" fmla="*/ 2147483647 h 8"/>
              <a:gd name="T2" fmla="*/ 2147483647 w 18"/>
              <a:gd name="T3" fmla="*/ 2147483647 h 8"/>
              <a:gd name="T4" fmla="*/ 2147483647 w 18"/>
              <a:gd name="T5" fmla="*/ 2147483647 h 8"/>
              <a:gd name="T6" fmla="*/ 2147483647 w 18"/>
              <a:gd name="T7" fmla="*/ 0 h 8"/>
              <a:gd name="T8" fmla="*/ 0 w 18"/>
              <a:gd name="T9" fmla="*/ 2147483647 h 8"/>
              <a:gd name="T10" fmla="*/ 2147483647 w 18"/>
              <a:gd name="T11" fmla="*/ 2147483647 h 8"/>
              <a:gd name="T12" fmla="*/ 2147483647 w 18"/>
              <a:gd name="T13" fmla="*/ 2147483647 h 8"/>
              <a:gd name="T14" fmla="*/ 2147483647 w 18"/>
              <a:gd name="T15" fmla="*/ 2147483647 h 8"/>
              <a:gd name="T16" fmla="*/ 2147483647 w 18"/>
              <a:gd name="T17" fmla="*/ 2147483647 h 8"/>
              <a:gd name="T18" fmla="*/ 2147483647 w 18"/>
              <a:gd name="T19" fmla="*/ 2147483647 h 8"/>
              <a:gd name="T20" fmla="*/ 2147483647 w 18"/>
              <a:gd name="T21" fmla="*/ 2147483647 h 8"/>
              <a:gd name="T22" fmla="*/ 2147483647 w 18"/>
              <a:gd name="T23" fmla="*/ 2147483647 h 8"/>
              <a:gd name="T24" fmla="*/ 2147483647 w 18"/>
              <a:gd name="T25" fmla="*/ 2147483647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1784208" y="3838853"/>
            <a:ext cx="326665" cy="448066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2147483647 w 37"/>
              <a:gd name="T9" fmla="*/ 2147483647 h 41"/>
              <a:gd name="T10" fmla="*/ 2147483647 w 37"/>
              <a:gd name="T11" fmla="*/ 2147483647 h 41"/>
              <a:gd name="T12" fmla="*/ 2147483647 w 37"/>
              <a:gd name="T13" fmla="*/ 2147483647 h 41"/>
              <a:gd name="T14" fmla="*/ 2147483647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0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2147483647 h 41"/>
              <a:gd name="T28" fmla="*/ 2147483647 w 37"/>
              <a:gd name="T29" fmla="*/ 2147483647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0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connsiteX0" fmla="*/ 10000 w 10000"/>
              <a:gd name="connsiteY0" fmla="*/ 8293 h 11045"/>
              <a:gd name="connsiteX1" fmla="*/ 10000 w 10000"/>
              <a:gd name="connsiteY1" fmla="*/ 8293 h 11045"/>
              <a:gd name="connsiteX2" fmla="*/ 10000 w 10000"/>
              <a:gd name="connsiteY2" fmla="*/ 6585 h 11045"/>
              <a:gd name="connsiteX3" fmla="*/ 9459 w 10000"/>
              <a:gd name="connsiteY3" fmla="*/ 5610 h 11045"/>
              <a:gd name="connsiteX4" fmla="*/ 9730 w 10000"/>
              <a:gd name="connsiteY4" fmla="*/ 5122 h 11045"/>
              <a:gd name="connsiteX5" fmla="*/ 8378 w 10000"/>
              <a:gd name="connsiteY5" fmla="*/ 4878 h 11045"/>
              <a:gd name="connsiteX6" fmla="*/ 5676 w 10000"/>
              <a:gd name="connsiteY6" fmla="*/ 3902 h 11045"/>
              <a:gd name="connsiteX7" fmla="*/ 5135 w 10000"/>
              <a:gd name="connsiteY7" fmla="*/ 2683 h 11045"/>
              <a:gd name="connsiteX8" fmla="*/ 5405 w 10000"/>
              <a:gd name="connsiteY8" fmla="*/ 732 h 11045"/>
              <a:gd name="connsiteX9" fmla="*/ 6486 w 10000"/>
              <a:gd name="connsiteY9" fmla="*/ 244 h 11045"/>
              <a:gd name="connsiteX10" fmla="*/ 6486 w 10000"/>
              <a:gd name="connsiteY10" fmla="*/ 0 h 11045"/>
              <a:gd name="connsiteX11" fmla="*/ 4595 w 10000"/>
              <a:gd name="connsiteY11" fmla="*/ 488 h 11045"/>
              <a:gd name="connsiteX12" fmla="*/ 3514 w 10000"/>
              <a:gd name="connsiteY12" fmla="*/ 976 h 11045"/>
              <a:gd name="connsiteX13" fmla="*/ 2973 w 10000"/>
              <a:gd name="connsiteY13" fmla="*/ 2195 h 11045"/>
              <a:gd name="connsiteX14" fmla="*/ 2432 w 10000"/>
              <a:gd name="connsiteY14" fmla="*/ 2439 h 11045"/>
              <a:gd name="connsiteX15" fmla="*/ 1622 w 10000"/>
              <a:gd name="connsiteY15" fmla="*/ 3171 h 11045"/>
              <a:gd name="connsiteX16" fmla="*/ 811 w 10000"/>
              <a:gd name="connsiteY16" fmla="*/ 3902 h 11045"/>
              <a:gd name="connsiteX17" fmla="*/ 1081 w 10000"/>
              <a:gd name="connsiteY17" fmla="*/ 4390 h 11045"/>
              <a:gd name="connsiteX18" fmla="*/ 1351 w 10000"/>
              <a:gd name="connsiteY18" fmla="*/ 5610 h 11045"/>
              <a:gd name="connsiteX19" fmla="*/ 1351 w 10000"/>
              <a:gd name="connsiteY19" fmla="*/ 6341 h 11045"/>
              <a:gd name="connsiteX20" fmla="*/ 1622 w 10000"/>
              <a:gd name="connsiteY20" fmla="*/ 7317 h 11045"/>
              <a:gd name="connsiteX21" fmla="*/ 541 w 10000"/>
              <a:gd name="connsiteY21" fmla="*/ 8049 h 11045"/>
              <a:gd name="connsiteX22" fmla="*/ 0 w 10000"/>
              <a:gd name="connsiteY22" fmla="*/ 8537 h 11045"/>
              <a:gd name="connsiteX23" fmla="*/ 2162 w 10000"/>
              <a:gd name="connsiteY23" fmla="*/ 9268 h 11045"/>
              <a:gd name="connsiteX24" fmla="*/ 7669 w 10000"/>
              <a:gd name="connsiteY24" fmla="*/ 11045 h 11045"/>
              <a:gd name="connsiteX0" fmla="*/ 10000 w 10000"/>
              <a:gd name="connsiteY0" fmla="*/ 8293 h 11941"/>
              <a:gd name="connsiteX1" fmla="*/ 10000 w 10000"/>
              <a:gd name="connsiteY1" fmla="*/ 8293 h 11941"/>
              <a:gd name="connsiteX2" fmla="*/ 10000 w 10000"/>
              <a:gd name="connsiteY2" fmla="*/ 6585 h 11941"/>
              <a:gd name="connsiteX3" fmla="*/ 9459 w 10000"/>
              <a:gd name="connsiteY3" fmla="*/ 5610 h 11941"/>
              <a:gd name="connsiteX4" fmla="*/ 9730 w 10000"/>
              <a:gd name="connsiteY4" fmla="*/ 5122 h 11941"/>
              <a:gd name="connsiteX5" fmla="*/ 8378 w 10000"/>
              <a:gd name="connsiteY5" fmla="*/ 4878 h 11941"/>
              <a:gd name="connsiteX6" fmla="*/ 5676 w 10000"/>
              <a:gd name="connsiteY6" fmla="*/ 3902 h 11941"/>
              <a:gd name="connsiteX7" fmla="*/ 5135 w 10000"/>
              <a:gd name="connsiteY7" fmla="*/ 2683 h 11941"/>
              <a:gd name="connsiteX8" fmla="*/ 5405 w 10000"/>
              <a:gd name="connsiteY8" fmla="*/ 732 h 11941"/>
              <a:gd name="connsiteX9" fmla="*/ 6486 w 10000"/>
              <a:gd name="connsiteY9" fmla="*/ 244 h 11941"/>
              <a:gd name="connsiteX10" fmla="*/ 6486 w 10000"/>
              <a:gd name="connsiteY10" fmla="*/ 0 h 11941"/>
              <a:gd name="connsiteX11" fmla="*/ 4595 w 10000"/>
              <a:gd name="connsiteY11" fmla="*/ 488 h 11941"/>
              <a:gd name="connsiteX12" fmla="*/ 3514 w 10000"/>
              <a:gd name="connsiteY12" fmla="*/ 976 h 11941"/>
              <a:gd name="connsiteX13" fmla="*/ 2973 w 10000"/>
              <a:gd name="connsiteY13" fmla="*/ 2195 h 11941"/>
              <a:gd name="connsiteX14" fmla="*/ 2432 w 10000"/>
              <a:gd name="connsiteY14" fmla="*/ 2439 h 11941"/>
              <a:gd name="connsiteX15" fmla="*/ 1622 w 10000"/>
              <a:gd name="connsiteY15" fmla="*/ 3171 h 11941"/>
              <a:gd name="connsiteX16" fmla="*/ 811 w 10000"/>
              <a:gd name="connsiteY16" fmla="*/ 3902 h 11941"/>
              <a:gd name="connsiteX17" fmla="*/ 1081 w 10000"/>
              <a:gd name="connsiteY17" fmla="*/ 4390 h 11941"/>
              <a:gd name="connsiteX18" fmla="*/ 1351 w 10000"/>
              <a:gd name="connsiteY18" fmla="*/ 5610 h 11941"/>
              <a:gd name="connsiteX19" fmla="*/ 1351 w 10000"/>
              <a:gd name="connsiteY19" fmla="*/ 6341 h 11941"/>
              <a:gd name="connsiteX20" fmla="*/ 1622 w 10000"/>
              <a:gd name="connsiteY20" fmla="*/ 7317 h 11941"/>
              <a:gd name="connsiteX21" fmla="*/ 541 w 10000"/>
              <a:gd name="connsiteY21" fmla="*/ 8049 h 11941"/>
              <a:gd name="connsiteX22" fmla="*/ 0 w 10000"/>
              <a:gd name="connsiteY22" fmla="*/ 8537 h 11941"/>
              <a:gd name="connsiteX23" fmla="*/ 2162 w 10000"/>
              <a:gd name="connsiteY23" fmla="*/ 9268 h 11941"/>
              <a:gd name="connsiteX24" fmla="*/ 7669 w 10000"/>
              <a:gd name="connsiteY24" fmla="*/ 11941 h 1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000" h="11941">
                <a:moveTo>
                  <a:pt x="10000" y="8293"/>
                </a:moveTo>
                <a:lnTo>
                  <a:pt x="10000" y="8293"/>
                </a:lnTo>
                <a:lnTo>
                  <a:pt x="10000" y="6585"/>
                </a:lnTo>
                <a:lnTo>
                  <a:pt x="9459" y="5610"/>
                </a:lnTo>
                <a:cubicBezTo>
                  <a:pt x="9549" y="5447"/>
                  <a:pt x="9640" y="5285"/>
                  <a:pt x="9730" y="5122"/>
                </a:cubicBezTo>
                <a:lnTo>
                  <a:pt x="8378" y="4878"/>
                </a:lnTo>
                <a:lnTo>
                  <a:pt x="5676" y="3902"/>
                </a:lnTo>
                <a:lnTo>
                  <a:pt x="5135" y="2683"/>
                </a:lnTo>
                <a:lnTo>
                  <a:pt x="5405" y="732"/>
                </a:lnTo>
                <a:lnTo>
                  <a:pt x="6486" y="244"/>
                </a:lnTo>
                <a:lnTo>
                  <a:pt x="6486" y="0"/>
                </a:lnTo>
                <a:lnTo>
                  <a:pt x="4595" y="488"/>
                </a:lnTo>
                <a:lnTo>
                  <a:pt x="3514" y="976"/>
                </a:lnTo>
                <a:lnTo>
                  <a:pt x="2973" y="2195"/>
                </a:lnTo>
                <a:lnTo>
                  <a:pt x="2432" y="2439"/>
                </a:lnTo>
                <a:lnTo>
                  <a:pt x="1622" y="3171"/>
                </a:lnTo>
                <a:lnTo>
                  <a:pt x="811" y="3902"/>
                </a:lnTo>
                <a:lnTo>
                  <a:pt x="1081" y="4390"/>
                </a:lnTo>
                <a:lnTo>
                  <a:pt x="1351" y="5610"/>
                </a:lnTo>
                <a:lnTo>
                  <a:pt x="1351" y="6341"/>
                </a:lnTo>
                <a:lnTo>
                  <a:pt x="1622" y="7317"/>
                </a:lnTo>
                <a:lnTo>
                  <a:pt x="541" y="8049"/>
                </a:lnTo>
                <a:lnTo>
                  <a:pt x="0" y="8537"/>
                </a:lnTo>
                <a:lnTo>
                  <a:pt x="2162" y="9268"/>
                </a:lnTo>
                <a:cubicBezTo>
                  <a:pt x="3243" y="10000"/>
                  <a:pt x="7669" y="11941"/>
                  <a:pt x="7669" y="1194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1" name="Freeform 130"/>
          <p:cNvSpPr>
            <a:spLocks/>
          </p:cNvSpPr>
          <p:nvPr/>
        </p:nvSpPr>
        <p:spPr bwMode="auto">
          <a:xfrm>
            <a:off x="1491458" y="3726844"/>
            <a:ext cx="169580" cy="82140"/>
          </a:xfrm>
          <a:custGeom>
            <a:avLst/>
            <a:gdLst>
              <a:gd name="T0" fmla="*/ 2147483647 w 19"/>
              <a:gd name="T1" fmla="*/ 2147483647 h 9"/>
              <a:gd name="T2" fmla="*/ 2147483647 w 19"/>
              <a:gd name="T3" fmla="*/ 2147483647 h 9"/>
              <a:gd name="T4" fmla="*/ 2147483647 w 19"/>
              <a:gd name="T5" fmla="*/ 0 h 9"/>
              <a:gd name="T6" fmla="*/ 2147483647 w 19"/>
              <a:gd name="T7" fmla="*/ 2147483647 h 9"/>
              <a:gd name="T8" fmla="*/ 0 w 19"/>
              <a:gd name="T9" fmla="*/ 2147483647 h 9"/>
              <a:gd name="T10" fmla="*/ 0 w 19"/>
              <a:gd name="T11" fmla="*/ 2147483647 h 9"/>
              <a:gd name="T12" fmla="*/ 2147483647 w 19"/>
              <a:gd name="T13" fmla="*/ 2147483647 h 9"/>
              <a:gd name="T14" fmla="*/ 2147483647 w 19"/>
              <a:gd name="T15" fmla="*/ 2147483647 h 9"/>
              <a:gd name="T16" fmla="*/ 2147483647 w 19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1402206" y="3678306"/>
            <a:ext cx="133879" cy="115743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0 h 12"/>
              <a:gd name="T6" fmla="*/ 2147483647 w 15"/>
              <a:gd name="T7" fmla="*/ 0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0 w 15"/>
              <a:gd name="T17" fmla="*/ 2147483647 h 12"/>
              <a:gd name="T18" fmla="*/ 2147483647 w 15"/>
              <a:gd name="T19" fmla="*/ 2147483647 h 12"/>
              <a:gd name="T20" fmla="*/ 2147483647 w 15"/>
              <a:gd name="T21" fmla="*/ 2147483647 h 12"/>
              <a:gd name="T22" fmla="*/ 2147483647 w 15"/>
              <a:gd name="T23" fmla="*/ 2147483647 h 12"/>
              <a:gd name="T24" fmla="*/ 2147483647 w 15"/>
              <a:gd name="T25" fmla="*/ 2147483647 h 12"/>
              <a:gd name="T26" fmla="*/ 2147483647 w 15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716743" y="3192931"/>
            <a:ext cx="847902" cy="580584"/>
          </a:xfrm>
          <a:custGeom>
            <a:avLst/>
            <a:gdLst>
              <a:gd name="T0" fmla="*/ 2147483647 w 576"/>
              <a:gd name="T1" fmla="*/ 2147483647 h 379"/>
              <a:gd name="T2" fmla="*/ 2147483647 w 576"/>
              <a:gd name="T3" fmla="*/ 2147483647 h 379"/>
              <a:gd name="T4" fmla="*/ 2147483647 w 576"/>
              <a:gd name="T5" fmla="*/ 2147483647 h 379"/>
              <a:gd name="T6" fmla="*/ 2147483647 w 576"/>
              <a:gd name="T7" fmla="*/ 2147483647 h 379"/>
              <a:gd name="T8" fmla="*/ 2147483647 w 576"/>
              <a:gd name="T9" fmla="*/ 2147483647 h 379"/>
              <a:gd name="T10" fmla="*/ 2147483647 w 576"/>
              <a:gd name="T11" fmla="*/ 2147483647 h 379"/>
              <a:gd name="T12" fmla="*/ 2147483647 w 576"/>
              <a:gd name="T13" fmla="*/ 2147483647 h 379"/>
              <a:gd name="T14" fmla="*/ 2147483647 w 576"/>
              <a:gd name="T15" fmla="*/ 2147483647 h 379"/>
              <a:gd name="T16" fmla="*/ 2147483647 w 576"/>
              <a:gd name="T17" fmla="*/ 2147483647 h 379"/>
              <a:gd name="T18" fmla="*/ 2147483647 w 576"/>
              <a:gd name="T19" fmla="*/ 2147483647 h 379"/>
              <a:gd name="T20" fmla="*/ 2147483647 w 576"/>
              <a:gd name="T21" fmla="*/ 2147483647 h 379"/>
              <a:gd name="T22" fmla="*/ 2147483647 w 576"/>
              <a:gd name="T23" fmla="*/ 2147483647 h 379"/>
              <a:gd name="T24" fmla="*/ 2147483647 w 576"/>
              <a:gd name="T25" fmla="*/ 2147483647 h 379"/>
              <a:gd name="T26" fmla="*/ 2147483647 w 576"/>
              <a:gd name="T27" fmla="*/ 2147483647 h 379"/>
              <a:gd name="T28" fmla="*/ 2147483647 w 576"/>
              <a:gd name="T29" fmla="*/ 2147483647 h 379"/>
              <a:gd name="T30" fmla="*/ 2147483647 w 576"/>
              <a:gd name="T31" fmla="*/ 2147483647 h 379"/>
              <a:gd name="T32" fmla="*/ 2147483647 w 576"/>
              <a:gd name="T33" fmla="*/ 2147483647 h 379"/>
              <a:gd name="T34" fmla="*/ 2147483647 w 576"/>
              <a:gd name="T35" fmla="*/ 2147483647 h 379"/>
              <a:gd name="T36" fmla="*/ 2147483647 w 576"/>
              <a:gd name="T37" fmla="*/ 2147483647 h 379"/>
              <a:gd name="T38" fmla="*/ 2147483647 w 576"/>
              <a:gd name="T39" fmla="*/ 2147483647 h 379"/>
              <a:gd name="T40" fmla="*/ 2147483647 w 576"/>
              <a:gd name="T41" fmla="*/ 2147483647 h 379"/>
              <a:gd name="T42" fmla="*/ 2147483647 w 576"/>
              <a:gd name="T43" fmla="*/ 2147483647 h 379"/>
              <a:gd name="T44" fmla="*/ 2147483647 w 576"/>
              <a:gd name="T45" fmla="*/ 2147483647 h 379"/>
              <a:gd name="T46" fmla="*/ 2147483647 w 576"/>
              <a:gd name="T47" fmla="*/ 2147483647 h 379"/>
              <a:gd name="T48" fmla="*/ 2147483647 w 576"/>
              <a:gd name="T49" fmla="*/ 0 h 379"/>
              <a:gd name="T50" fmla="*/ 0 w 576"/>
              <a:gd name="T51" fmla="*/ 2147483647 h 379"/>
              <a:gd name="T52" fmla="*/ 2147483647 w 576"/>
              <a:gd name="T53" fmla="*/ 2147483647 h 379"/>
              <a:gd name="T54" fmla="*/ 2147483647 w 576"/>
              <a:gd name="T55" fmla="*/ 2147483647 h 379"/>
              <a:gd name="T56" fmla="*/ 2147483647 w 576"/>
              <a:gd name="T57" fmla="*/ 2147483647 h 379"/>
              <a:gd name="T58" fmla="*/ 2147483647 w 576"/>
              <a:gd name="T59" fmla="*/ 2147483647 h 379"/>
              <a:gd name="T60" fmla="*/ 2147483647 w 576"/>
              <a:gd name="T61" fmla="*/ 2147483647 h 379"/>
              <a:gd name="T62" fmla="*/ 2147483647 w 576"/>
              <a:gd name="T63" fmla="*/ 2147483647 h 379"/>
              <a:gd name="T64" fmla="*/ 2147483647 w 576"/>
              <a:gd name="T65" fmla="*/ 2147483647 h 379"/>
              <a:gd name="T66" fmla="*/ 2147483647 w 576"/>
              <a:gd name="T67" fmla="*/ 2147483647 h 379"/>
              <a:gd name="T68" fmla="*/ 2147483647 w 576"/>
              <a:gd name="T69" fmla="*/ 2147483647 h 379"/>
              <a:gd name="T70" fmla="*/ 2147483647 w 576"/>
              <a:gd name="T71" fmla="*/ 2147483647 h 379"/>
              <a:gd name="T72" fmla="*/ 2147483647 w 576"/>
              <a:gd name="T73" fmla="*/ 2147483647 h 379"/>
              <a:gd name="T74" fmla="*/ 2147483647 w 576"/>
              <a:gd name="T75" fmla="*/ 2147483647 h 379"/>
              <a:gd name="T76" fmla="*/ 2147483647 w 576"/>
              <a:gd name="T77" fmla="*/ 2147483647 h 379"/>
              <a:gd name="T78" fmla="*/ 2147483647 w 576"/>
              <a:gd name="T79" fmla="*/ 2147483647 h 379"/>
              <a:gd name="T80" fmla="*/ 2147483647 w 576"/>
              <a:gd name="T81" fmla="*/ 2147483647 h 379"/>
              <a:gd name="T82" fmla="*/ 2147483647 w 576"/>
              <a:gd name="T83" fmla="*/ 2147483647 h 379"/>
              <a:gd name="T84" fmla="*/ 2147483647 w 576"/>
              <a:gd name="T85" fmla="*/ 2147483647 h 379"/>
              <a:gd name="T86" fmla="*/ 2147483647 w 576"/>
              <a:gd name="T87" fmla="*/ 2147483647 h 379"/>
              <a:gd name="T88" fmla="*/ 2147483647 w 576"/>
              <a:gd name="T89" fmla="*/ 2147483647 h 379"/>
              <a:gd name="T90" fmla="*/ 2147483647 w 576"/>
              <a:gd name="T91" fmla="*/ 2147483647 h 379"/>
              <a:gd name="T92" fmla="*/ 2147483647 w 576"/>
              <a:gd name="T93" fmla="*/ 2147483647 h 379"/>
              <a:gd name="T94" fmla="*/ 2147483647 w 576"/>
              <a:gd name="T95" fmla="*/ 2147483647 h 379"/>
              <a:gd name="T96" fmla="*/ 2147483647 w 576"/>
              <a:gd name="T97" fmla="*/ 2147483647 h 379"/>
              <a:gd name="T98" fmla="*/ 2147483647 w 576"/>
              <a:gd name="T99" fmla="*/ 2147483647 h 379"/>
              <a:gd name="T100" fmla="*/ 2147483647 w 576"/>
              <a:gd name="T101" fmla="*/ 2147483647 h 379"/>
              <a:gd name="T102" fmla="*/ 2147483647 w 576"/>
              <a:gd name="T103" fmla="*/ 2147483647 h 379"/>
              <a:gd name="T104" fmla="*/ 2147483647 w 576"/>
              <a:gd name="T105" fmla="*/ 2147483647 h 379"/>
              <a:gd name="T106" fmla="*/ 2147483647 w 576"/>
              <a:gd name="T107" fmla="*/ 2147483647 h 379"/>
              <a:gd name="T108" fmla="*/ 2147483647 w 576"/>
              <a:gd name="T109" fmla="*/ 2147483647 h 379"/>
              <a:gd name="T110" fmla="*/ 2147483647 w 576"/>
              <a:gd name="T111" fmla="*/ 2147483647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4" name="Freeform 133"/>
          <p:cNvSpPr>
            <a:spLocks/>
          </p:cNvSpPr>
          <p:nvPr/>
        </p:nvSpPr>
        <p:spPr bwMode="auto">
          <a:xfrm rot="20747712">
            <a:off x="2103733" y="866867"/>
            <a:ext cx="913950" cy="1054757"/>
          </a:xfrm>
          <a:custGeom>
            <a:avLst/>
            <a:gdLst>
              <a:gd name="T0" fmla="*/ 2147483647 w 1125"/>
              <a:gd name="T1" fmla="*/ 2147483647 h 2047"/>
              <a:gd name="T2" fmla="*/ 2147483647 w 1125"/>
              <a:gd name="T3" fmla="*/ 2147483647 h 2047"/>
              <a:gd name="T4" fmla="*/ 2147483647 w 1125"/>
              <a:gd name="T5" fmla="*/ 2147483647 h 2047"/>
              <a:gd name="T6" fmla="*/ 2147483647 w 1125"/>
              <a:gd name="T7" fmla="*/ 2147483647 h 2047"/>
              <a:gd name="T8" fmla="*/ 2147483647 w 1125"/>
              <a:gd name="T9" fmla="*/ 2147483647 h 2047"/>
              <a:gd name="T10" fmla="*/ 2147483647 w 1125"/>
              <a:gd name="T11" fmla="*/ 2147483647 h 2047"/>
              <a:gd name="T12" fmla="*/ 2147483647 w 1125"/>
              <a:gd name="T13" fmla="*/ 2147483647 h 2047"/>
              <a:gd name="T14" fmla="*/ 2147483647 w 1125"/>
              <a:gd name="T15" fmla="*/ 2147483647 h 2047"/>
              <a:gd name="T16" fmla="*/ 2147483647 w 1125"/>
              <a:gd name="T17" fmla="*/ 2147483647 h 2047"/>
              <a:gd name="T18" fmla="*/ 2147483647 w 1125"/>
              <a:gd name="T19" fmla="*/ 2147483647 h 2047"/>
              <a:gd name="T20" fmla="*/ 2147483647 w 1125"/>
              <a:gd name="T21" fmla="*/ 2147483647 h 2047"/>
              <a:gd name="T22" fmla="*/ 2147483647 w 1125"/>
              <a:gd name="T23" fmla="*/ 2147483647 h 2047"/>
              <a:gd name="T24" fmla="*/ 2147483647 w 1125"/>
              <a:gd name="T25" fmla="*/ 2147483647 h 2047"/>
              <a:gd name="T26" fmla="*/ 2147483647 w 1125"/>
              <a:gd name="T27" fmla="*/ 2147483647 h 2047"/>
              <a:gd name="T28" fmla="*/ 2147483647 w 1125"/>
              <a:gd name="T29" fmla="*/ 2147483647 h 2047"/>
              <a:gd name="T30" fmla="*/ 2147483647 w 1125"/>
              <a:gd name="T31" fmla="*/ 2147483647 h 2047"/>
              <a:gd name="T32" fmla="*/ 2147483647 w 1125"/>
              <a:gd name="T33" fmla="*/ 2147483647 h 2047"/>
              <a:gd name="T34" fmla="*/ 2147483647 w 1125"/>
              <a:gd name="T35" fmla="*/ 2147483647 h 2047"/>
              <a:gd name="T36" fmla="*/ 2147483647 w 1125"/>
              <a:gd name="T37" fmla="*/ 2147483647 h 2047"/>
              <a:gd name="T38" fmla="*/ 2147483647 w 1125"/>
              <a:gd name="T39" fmla="*/ 2147483647 h 2047"/>
              <a:gd name="T40" fmla="*/ 2147483647 w 1125"/>
              <a:gd name="T41" fmla="*/ 2147483647 h 2047"/>
              <a:gd name="T42" fmla="*/ 2147483647 w 1125"/>
              <a:gd name="T43" fmla="*/ 2147483647 h 2047"/>
              <a:gd name="T44" fmla="*/ 2147483647 w 1125"/>
              <a:gd name="T45" fmla="*/ 2147483647 h 2047"/>
              <a:gd name="T46" fmla="*/ 2147483647 w 1125"/>
              <a:gd name="T47" fmla="*/ 2147483647 h 2047"/>
              <a:gd name="T48" fmla="*/ 2147483647 w 1125"/>
              <a:gd name="T49" fmla="*/ 2147483647 h 2047"/>
              <a:gd name="T50" fmla="*/ 2147483647 w 1125"/>
              <a:gd name="T51" fmla="*/ 2147483647 h 2047"/>
              <a:gd name="T52" fmla="*/ 2147483647 w 1125"/>
              <a:gd name="T53" fmla="*/ 2147483647 h 2047"/>
              <a:gd name="T54" fmla="*/ 2147483647 w 1125"/>
              <a:gd name="T55" fmla="*/ 2147483647 h 2047"/>
              <a:gd name="T56" fmla="*/ 2147483647 w 1125"/>
              <a:gd name="T57" fmla="*/ 2147483647 h 2047"/>
              <a:gd name="T58" fmla="*/ 2147483647 w 1125"/>
              <a:gd name="T59" fmla="*/ 2147483647 h 2047"/>
              <a:gd name="T60" fmla="*/ 2147483647 w 1125"/>
              <a:gd name="T61" fmla="*/ 2147483647 h 2047"/>
              <a:gd name="T62" fmla="*/ 2147483647 w 1125"/>
              <a:gd name="T63" fmla="*/ 2147483647 h 2047"/>
              <a:gd name="T64" fmla="*/ 2147483647 w 1125"/>
              <a:gd name="T65" fmla="*/ 2147483647 h 2047"/>
              <a:gd name="T66" fmla="*/ 2147483647 w 1125"/>
              <a:gd name="T67" fmla="*/ 2147483647 h 2047"/>
              <a:gd name="T68" fmla="*/ 2147483647 w 1125"/>
              <a:gd name="T69" fmla="*/ 2147483647 h 2047"/>
              <a:gd name="T70" fmla="*/ 2147483647 w 1125"/>
              <a:gd name="T71" fmla="*/ 2147483647 h 2047"/>
              <a:gd name="T72" fmla="*/ 2147483647 w 1125"/>
              <a:gd name="T73" fmla="*/ 2147483647 h 2047"/>
              <a:gd name="T74" fmla="*/ 2147483647 w 1125"/>
              <a:gd name="T75" fmla="*/ 2147483647 h 2047"/>
              <a:gd name="T76" fmla="*/ 2147483647 w 1125"/>
              <a:gd name="T77" fmla="*/ 2147483647 h 2047"/>
              <a:gd name="T78" fmla="*/ 2147483647 w 1125"/>
              <a:gd name="T79" fmla="*/ 2147483647 h 2047"/>
              <a:gd name="T80" fmla="*/ 2147483647 w 1125"/>
              <a:gd name="T81" fmla="*/ 2147483647 h 2047"/>
              <a:gd name="T82" fmla="*/ 2147483647 w 1125"/>
              <a:gd name="T83" fmla="*/ 2147483647 h 2047"/>
              <a:gd name="T84" fmla="*/ 2147483647 w 1125"/>
              <a:gd name="T85" fmla="*/ 2147483647 h 2047"/>
              <a:gd name="T86" fmla="*/ 2147483647 w 1125"/>
              <a:gd name="T87" fmla="*/ 2147483647 h 2047"/>
              <a:gd name="T88" fmla="*/ 2147483647 w 1125"/>
              <a:gd name="T89" fmla="*/ 2147483647 h 2047"/>
              <a:gd name="T90" fmla="*/ 2147483647 w 1125"/>
              <a:gd name="T91" fmla="*/ 2147483647 h 2047"/>
              <a:gd name="T92" fmla="*/ 2147483647 w 1125"/>
              <a:gd name="T93" fmla="*/ 2147483647 h 2047"/>
              <a:gd name="T94" fmla="*/ 2147483647 w 1125"/>
              <a:gd name="T95" fmla="*/ 2147483647 h 2047"/>
              <a:gd name="T96" fmla="*/ 2147483647 w 1125"/>
              <a:gd name="T97" fmla="*/ 2147483647 h 2047"/>
              <a:gd name="T98" fmla="*/ 2147483647 w 1125"/>
              <a:gd name="T99" fmla="*/ 2147483647 h 2047"/>
              <a:gd name="T100" fmla="*/ 2147483647 w 1125"/>
              <a:gd name="T101" fmla="*/ 2147483647 h 2047"/>
              <a:gd name="T102" fmla="*/ 2147483647 w 1125"/>
              <a:gd name="T103" fmla="*/ 2147483647 h 2047"/>
              <a:gd name="T104" fmla="*/ 2147483647 w 1125"/>
              <a:gd name="T105" fmla="*/ 2147483647 h 2047"/>
              <a:gd name="T106" fmla="*/ 2147483647 w 1125"/>
              <a:gd name="T107" fmla="*/ 2147483647 h 2047"/>
              <a:gd name="T108" fmla="*/ 2147483647 w 1125"/>
              <a:gd name="T109" fmla="*/ 2147483647 h 2047"/>
              <a:gd name="T110" fmla="*/ 2147483647 w 1125"/>
              <a:gd name="T111" fmla="*/ 2147483647 h 2047"/>
              <a:gd name="T112" fmla="*/ 2147483647 w 1125"/>
              <a:gd name="T113" fmla="*/ 2147483647 h 2047"/>
              <a:gd name="T114" fmla="*/ 2147483647 w 1125"/>
              <a:gd name="T115" fmla="*/ 2147483647 h 2047"/>
              <a:gd name="T116" fmla="*/ 2147483647 w 1125"/>
              <a:gd name="T117" fmla="*/ 2147483647 h 2047"/>
              <a:gd name="T118" fmla="*/ 2147483647 w 1125"/>
              <a:gd name="T119" fmla="*/ 2147483647 h 2047"/>
              <a:gd name="T120" fmla="*/ 2147483647 w 1125"/>
              <a:gd name="T121" fmla="*/ 2147483647 h 2047"/>
              <a:gd name="T122" fmla="*/ 2147483647 w 1125"/>
              <a:gd name="T123" fmla="*/ 2147483647 h 2047"/>
              <a:gd name="T124" fmla="*/ 2147483647 w 1125"/>
              <a:gd name="T125" fmla="*/ 2147483647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1016634" y="1150625"/>
            <a:ext cx="46412" cy="42937"/>
          </a:xfrm>
          <a:custGeom>
            <a:avLst/>
            <a:gdLst>
              <a:gd name="T0" fmla="*/ 2147483647 w 40"/>
              <a:gd name="T1" fmla="*/ 2147483647 h 36"/>
              <a:gd name="T2" fmla="*/ 2147483647 w 40"/>
              <a:gd name="T3" fmla="*/ 2147483647 h 36"/>
              <a:gd name="T4" fmla="*/ 2147483647 w 40"/>
              <a:gd name="T5" fmla="*/ 2147483647 h 36"/>
              <a:gd name="T6" fmla="*/ 2147483647 w 40"/>
              <a:gd name="T7" fmla="*/ 2147483647 h 36"/>
              <a:gd name="T8" fmla="*/ 2147483647 w 40"/>
              <a:gd name="T9" fmla="*/ 2147483647 h 36"/>
              <a:gd name="T10" fmla="*/ 2147483647 w 40"/>
              <a:gd name="T11" fmla="*/ 2147483647 h 36"/>
              <a:gd name="T12" fmla="*/ 2147483647 w 40"/>
              <a:gd name="T13" fmla="*/ 2147483647 h 36"/>
              <a:gd name="T14" fmla="*/ 2147483647 w 40"/>
              <a:gd name="T15" fmla="*/ 2147483647 h 36"/>
              <a:gd name="T16" fmla="*/ 2147483647 w 40"/>
              <a:gd name="T17" fmla="*/ 2147483647 h 36"/>
              <a:gd name="T18" fmla="*/ 2147483647 w 40"/>
              <a:gd name="T19" fmla="*/ 2147483647 h 36"/>
              <a:gd name="T20" fmla="*/ 2147483647 w 40"/>
              <a:gd name="T21" fmla="*/ 2147483647 h 36"/>
              <a:gd name="T22" fmla="*/ 2147483647 w 40"/>
              <a:gd name="T23" fmla="*/ 2147483647 h 36"/>
              <a:gd name="T24" fmla="*/ 2147483647 w 40"/>
              <a:gd name="T25" fmla="*/ 2147483647 h 36"/>
              <a:gd name="T26" fmla="*/ 2147483647 w 40"/>
              <a:gd name="T27" fmla="*/ 2147483647 h 36"/>
              <a:gd name="T28" fmla="*/ 0 w 40"/>
              <a:gd name="T29" fmla="*/ 2147483647 h 36"/>
              <a:gd name="T30" fmla="*/ 2147483647 w 40"/>
              <a:gd name="T31" fmla="*/ 2147483647 h 36"/>
              <a:gd name="T32" fmla="*/ 2147483647 w 40"/>
              <a:gd name="T33" fmla="*/ 2147483647 h 36"/>
              <a:gd name="T34" fmla="*/ 2147483647 w 40"/>
              <a:gd name="T35" fmla="*/ 2147483647 h 36"/>
              <a:gd name="T36" fmla="*/ 2147483647 w 40"/>
              <a:gd name="T37" fmla="*/ 2147483647 h 36"/>
              <a:gd name="T38" fmla="*/ 2147483647 w 40"/>
              <a:gd name="T39" fmla="*/ 0 h 36"/>
              <a:gd name="T40" fmla="*/ 2147483647 w 40"/>
              <a:gd name="T41" fmla="*/ 2147483647 h 36"/>
              <a:gd name="T42" fmla="*/ 2147483647 w 40"/>
              <a:gd name="T43" fmla="*/ 2147483647 h 36"/>
              <a:gd name="T44" fmla="*/ 2147483647 w 40"/>
              <a:gd name="T45" fmla="*/ 2147483647 h 36"/>
              <a:gd name="T46" fmla="*/ 2147483647 w 40"/>
              <a:gd name="T47" fmla="*/ 2147483647 h 36"/>
              <a:gd name="T48" fmla="*/ 2147483647 w 40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6" name="Freeform 135"/>
          <p:cNvSpPr>
            <a:spLocks/>
          </p:cNvSpPr>
          <p:nvPr/>
        </p:nvSpPr>
        <p:spPr bwMode="auto">
          <a:xfrm>
            <a:off x="1412917" y="1497854"/>
            <a:ext cx="0" cy="5601"/>
          </a:xfrm>
          <a:custGeom>
            <a:avLst/>
            <a:gdLst>
              <a:gd name="T0" fmla="*/ 1 w 1"/>
              <a:gd name="T1" fmla="*/ 2147483647 h 4"/>
              <a:gd name="T2" fmla="*/ 1 w 1"/>
              <a:gd name="T3" fmla="*/ 2147483647 h 4"/>
              <a:gd name="T4" fmla="*/ 1 w 1"/>
              <a:gd name="T5" fmla="*/ 2147483647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147483647 h 4"/>
              <a:gd name="T12" fmla="*/ 1 w 1"/>
              <a:gd name="T13" fmla="*/ 2147483647 h 4"/>
              <a:gd name="T14" fmla="*/ 1 w 1"/>
              <a:gd name="T15" fmla="*/ 2147483647 h 4"/>
              <a:gd name="T16" fmla="*/ 1 w 1"/>
              <a:gd name="T17" fmla="*/ 2147483647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7" name="Freeform 136"/>
          <p:cNvSpPr>
            <a:spLocks/>
          </p:cNvSpPr>
          <p:nvPr/>
        </p:nvSpPr>
        <p:spPr bwMode="auto">
          <a:xfrm>
            <a:off x="1814554" y="1537058"/>
            <a:ext cx="3570" cy="7467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0 h 8"/>
              <a:gd name="T10" fmla="*/ 0 w 5"/>
              <a:gd name="T11" fmla="*/ 0 h 8"/>
              <a:gd name="T12" fmla="*/ 0 w 5"/>
              <a:gd name="T13" fmla="*/ 2147483647 h 8"/>
              <a:gd name="T14" fmla="*/ 2147483647 w 5"/>
              <a:gd name="T15" fmla="*/ 2147483647 h 8"/>
              <a:gd name="T16" fmla="*/ 2147483647 w 5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8" name="Freeform 137"/>
          <p:cNvSpPr>
            <a:spLocks/>
          </p:cNvSpPr>
          <p:nvPr/>
        </p:nvSpPr>
        <p:spPr bwMode="auto">
          <a:xfrm>
            <a:off x="1420056" y="1046082"/>
            <a:ext cx="16065" cy="16802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2147483647 w 14"/>
              <a:gd name="T11" fmla="*/ 2147483647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2147483647 w 14"/>
              <a:gd name="T17" fmla="*/ 0 h 15"/>
              <a:gd name="T18" fmla="*/ 2147483647 w 14"/>
              <a:gd name="T19" fmla="*/ 2147483647 h 15"/>
              <a:gd name="T20" fmla="*/ 2147483647 w 14"/>
              <a:gd name="T21" fmla="*/ 2147483647 h 15"/>
              <a:gd name="T22" fmla="*/ 2147483647 w 14"/>
              <a:gd name="T23" fmla="*/ 2147483647 h 15"/>
              <a:gd name="T24" fmla="*/ 0 w 14"/>
              <a:gd name="T25" fmla="*/ 2147483647 h 15"/>
              <a:gd name="T26" fmla="*/ 2147483647 w 14"/>
              <a:gd name="T27" fmla="*/ 2147483647 h 15"/>
              <a:gd name="T28" fmla="*/ 2147483647 w 14"/>
              <a:gd name="T29" fmla="*/ 2147483647 h 15"/>
              <a:gd name="T30" fmla="*/ 2147483647 w 14"/>
              <a:gd name="T31" fmla="*/ 2147483647 h 15"/>
              <a:gd name="T32" fmla="*/ 2147483647 w 1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9" name="Freeform 138"/>
          <p:cNvSpPr>
            <a:spLocks/>
          </p:cNvSpPr>
          <p:nvPr/>
        </p:nvSpPr>
        <p:spPr bwMode="auto">
          <a:xfrm>
            <a:off x="1630693" y="1596797"/>
            <a:ext cx="162439" cy="141879"/>
          </a:xfrm>
          <a:custGeom>
            <a:avLst/>
            <a:gdLst>
              <a:gd name="T0" fmla="*/ 2147483647 w 135"/>
              <a:gd name="T1" fmla="*/ 2147483647 h 119"/>
              <a:gd name="T2" fmla="*/ 2147483647 w 135"/>
              <a:gd name="T3" fmla="*/ 2147483647 h 119"/>
              <a:gd name="T4" fmla="*/ 2147483647 w 135"/>
              <a:gd name="T5" fmla="*/ 2147483647 h 119"/>
              <a:gd name="T6" fmla="*/ 2147483647 w 135"/>
              <a:gd name="T7" fmla="*/ 2147483647 h 119"/>
              <a:gd name="T8" fmla="*/ 2147483647 w 135"/>
              <a:gd name="T9" fmla="*/ 2147483647 h 119"/>
              <a:gd name="T10" fmla="*/ 2147483647 w 135"/>
              <a:gd name="T11" fmla="*/ 2147483647 h 119"/>
              <a:gd name="T12" fmla="*/ 2147483647 w 135"/>
              <a:gd name="T13" fmla="*/ 2147483647 h 119"/>
              <a:gd name="T14" fmla="*/ 2147483647 w 135"/>
              <a:gd name="T15" fmla="*/ 2147483647 h 119"/>
              <a:gd name="T16" fmla="*/ 2147483647 w 135"/>
              <a:gd name="T17" fmla="*/ 2147483647 h 119"/>
              <a:gd name="T18" fmla="*/ 2147483647 w 135"/>
              <a:gd name="T19" fmla="*/ 2147483647 h 119"/>
              <a:gd name="T20" fmla="*/ 2147483647 w 135"/>
              <a:gd name="T21" fmla="*/ 2147483647 h 119"/>
              <a:gd name="T22" fmla="*/ 2147483647 w 135"/>
              <a:gd name="T23" fmla="*/ 2147483647 h 119"/>
              <a:gd name="T24" fmla="*/ 2147483647 w 135"/>
              <a:gd name="T25" fmla="*/ 2147483647 h 119"/>
              <a:gd name="T26" fmla="*/ 2147483647 w 135"/>
              <a:gd name="T27" fmla="*/ 2147483647 h 119"/>
              <a:gd name="T28" fmla="*/ 2147483647 w 135"/>
              <a:gd name="T29" fmla="*/ 2147483647 h 119"/>
              <a:gd name="T30" fmla="*/ 2147483647 w 135"/>
              <a:gd name="T31" fmla="*/ 2147483647 h 119"/>
              <a:gd name="T32" fmla="*/ 2147483647 w 135"/>
              <a:gd name="T33" fmla="*/ 2147483647 h 119"/>
              <a:gd name="T34" fmla="*/ 2147483647 w 135"/>
              <a:gd name="T35" fmla="*/ 2147483647 h 119"/>
              <a:gd name="T36" fmla="*/ 2147483647 w 135"/>
              <a:gd name="T37" fmla="*/ 2147483647 h 119"/>
              <a:gd name="T38" fmla="*/ 2147483647 w 135"/>
              <a:gd name="T39" fmla="*/ 2147483647 h 119"/>
              <a:gd name="T40" fmla="*/ 2147483647 w 135"/>
              <a:gd name="T41" fmla="*/ 2147483647 h 119"/>
              <a:gd name="T42" fmla="*/ 2147483647 w 135"/>
              <a:gd name="T43" fmla="*/ 2147483647 h 119"/>
              <a:gd name="T44" fmla="*/ 2147483647 w 135"/>
              <a:gd name="T45" fmla="*/ 2147483647 h 119"/>
              <a:gd name="T46" fmla="*/ 2147483647 w 135"/>
              <a:gd name="T47" fmla="*/ 2147483647 h 119"/>
              <a:gd name="T48" fmla="*/ 2147483647 w 135"/>
              <a:gd name="T49" fmla="*/ 2147483647 h 119"/>
              <a:gd name="T50" fmla="*/ 2147483647 w 135"/>
              <a:gd name="T51" fmla="*/ 2147483647 h 119"/>
              <a:gd name="T52" fmla="*/ 2147483647 w 135"/>
              <a:gd name="T53" fmla="*/ 2147483647 h 119"/>
              <a:gd name="T54" fmla="*/ 2147483647 w 135"/>
              <a:gd name="T55" fmla="*/ 2147483647 h 119"/>
              <a:gd name="T56" fmla="*/ 2147483647 w 135"/>
              <a:gd name="T57" fmla="*/ 2147483647 h 119"/>
              <a:gd name="T58" fmla="*/ 2147483647 w 135"/>
              <a:gd name="T59" fmla="*/ 2147483647 h 119"/>
              <a:gd name="T60" fmla="*/ 2147483647 w 135"/>
              <a:gd name="T61" fmla="*/ 2147483647 h 119"/>
              <a:gd name="T62" fmla="*/ 2147483647 w 135"/>
              <a:gd name="T63" fmla="*/ 2147483647 h 119"/>
              <a:gd name="T64" fmla="*/ 2147483647 w 135"/>
              <a:gd name="T65" fmla="*/ 2147483647 h 119"/>
              <a:gd name="T66" fmla="*/ 2147483647 w 135"/>
              <a:gd name="T67" fmla="*/ 2147483647 h 119"/>
              <a:gd name="T68" fmla="*/ 2147483647 w 135"/>
              <a:gd name="T69" fmla="*/ 2147483647 h 119"/>
              <a:gd name="T70" fmla="*/ 2147483647 w 135"/>
              <a:gd name="T71" fmla="*/ 2147483647 h 119"/>
              <a:gd name="T72" fmla="*/ 2147483647 w 135"/>
              <a:gd name="T73" fmla="*/ 2147483647 h 119"/>
              <a:gd name="T74" fmla="*/ 2147483647 w 135"/>
              <a:gd name="T75" fmla="*/ 2147483647 h 119"/>
              <a:gd name="T76" fmla="*/ 2147483647 w 135"/>
              <a:gd name="T77" fmla="*/ 2147483647 h 119"/>
              <a:gd name="T78" fmla="*/ 2147483647 w 135"/>
              <a:gd name="T79" fmla="*/ 2147483647 h 119"/>
              <a:gd name="T80" fmla="*/ 2147483647 w 135"/>
              <a:gd name="T81" fmla="*/ 2147483647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1500383" y="1171160"/>
            <a:ext cx="672967" cy="470440"/>
          </a:xfrm>
          <a:custGeom>
            <a:avLst/>
            <a:gdLst>
              <a:gd name="T0" fmla="*/ 2147483647 w 556"/>
              <a:gd name="T1" fmla="*/ 2147483647 h 395"/>
              <a:gd name="T2" fmla="*/ 2147483647 w 556"/>
              <a:gd name="T3" fmla="*/ 2147483647 h 395"/>
              <a:gd name="T4" fmla="*/ 2147483647 w 556"/>
              <a:gd name="T5" fmla="*/ 2147483647 h 395"/>
              <a:gd name="T6" fmla="*/ 2147483647 w 556"/>
              <a:gd name="T7" fmla="*/ 2147483647 h 395"/>
              <a:gd name="T8" fmla="*/ 2147483647 w 556"/>
              <a:gd name="T9" fmla="*/ 2147483647 h 395"/>
              <a:gd name="T10" fmla="*/ 2147483647 w 556"/>
              <a:gd name="T11" fmla="*/ 2147483647 h 395"/>
              <a:gd name="T12" fmla="*/ 2147483647 w 556"/>
              <a:gd name="T13" fmla="*/ 2147483647 h 395"/>
              <a:gd name="T14" fmla="*/ 2147483647 w 556"/>
              <a:gd name="T15" fmla="*/ 2147483647 h 395"/>
              <a:gd name="T16" fmla="*/ 2147483647 w 556"/>
              <a:gd name="T17" fmla="*/ 2147483647 h 395"/>
              <a:gd name="T18" fmla="*/ 2147483647 w 556"/>
              <a:gd name="T19" fmla="*/ 2147483647 h 395"/>
              <a:gd name="T20" fmla="*/ 2147483647 w 556"/>
              <a:gd name="T21" fmla="*/ 2147483647 h 395"/>
              <a:gd name="T22" fmla="*/ 2147483647 w 556"/>
              <a:gd name="T23" fmla="*/ 2147483647 h 395"/>
              <a:gd name="T24" fmla="*/ 2147483647 w 556"/>
              <a:gd name="T25" fmla="*/ 2147483647 h 395"/>
              <a:gd name="T26" fmla="*/ 2147483647 w 556"/>
              <a:gd name="T27" fmla="*/ 2147483647 h 395"/>
              <a:gd name="T28" fmla="*/ 2147483647 w 556"/>
              <a:gd name="T29" fmla="*/ 2147483647 h 395"/>
              <a:gd name="T30" fmla="*/ 2147483647 w 556"/>
              <a:gd name="T31" fmla="*/ 2147483647 h 395"/>
              <a:gd name="T32" fmla="*/ 2147483647 w 556"/>
              <a:gd name="T33" fmla="*/ 2147483647 h 395"/>
              <a:gd name="T34" fmla="*/ 2147483647 w 556"/>
              <a:gd name="T35" fmla="*/ 2147483647 h 395"/>
              <a:gd name="T36" fmla="*/ 2147483647 w 556"/>
              <a:gd name="T37" fmla="*/ 2147483647 h 395"/>
              <a:gd name="T38" fmla="*/ 2147483647 w 556"/>
              <a:gd name="T39" fmla="*/ 2147483647 h 395"/>
              <a:gd name="T40" fmla="*/ 2147483647 w 556"/>
              <a:gd name="T41" fmla="*/ 2147483647 h 395"/>
              <a:gd name="T42" fmla="*/ 2147483647 w 556"/>
              <a:gd name="T43" fmla="*/ 2147483647 h 395"/>
              <a:gd name="T44" fmla="*/ 2147483647 w 556"/>
              <a:gd name="T45" fmla="*/ 2147483647 h 395"/>
              <a:gd name="T46" fmla="*/ 2147483647 w 556"/>
              <a:gd name="T47" fmla="*/ 2147483647 h 395"/>
              <a:gd name="T48" fmla="*/ 2147483647 w 556"/>
              <a:gd name="T49" fmla="*/ 2147483647 h 395"/>
              <a:gd name="T50" fmla="*/ 0 w 556"/>
              <a:gd name="T51" fmla="*/ 2147483647 h 395"/>
              <a:gd name="T52" fmla="*/ 2147483647 w 556"/>
              <a:gd name="T53" fmla="*/ 2147483647 h 395"/>
              <a:gd name="T54" fmla="*/ 2147483647 w 556"/>
              <a:gd name="T55" fmla="*/ 2147483647 h 395"/>
              <a:gd name="T56" fmla="*/ 2147483647 w 556"/>
              <a:gd name="T57" fmla="*/ 2147483647 h 395"/>
              <a:gd name="T58" fmla="*/ 2147483647 w 556"/>
              <a:gd name="T59" fmla="*/ 2147483647 h 395"/>
              <a:gd name="T60" fmla="*/ 2147483647 w 556"/>
              <a:gd name="T61" fmla="*/ 2147483647 h 395"/>
              <a:gd name="T62" fmla="*/ 2147483647 w 556"/>
              <a:gd name="T63" fmla="*/ 2147483647 h 395"/>
              <a:gd name="T64" fmla="*/ 2147483647 w 556"/>
              <a:gd name="T65" fmla="*/ 2147483647 h 395"/>
              <a:gd name="T66" fmla="*/ 2147483647 w 556"/>
              <a:gd name="T67" fmla="*/ 2147483647 h 395"/>
              <a:gd name="T68" fmla="*/ 2147483647 w 556"/>
              <a:gd name="T69" fmla="*/ 2147483647 h 395"/>
              <a:gd name="T70" fmla="*/ 2147483647 w 556"/>
              <a:gd name="T71" fmla="*/ 2147483647 h 395"/>
              <a:gd name="T72" fmla="*/ 2147483647 w 556"/>
              <a:gd name="T73" fmla="*/ 2147483647 h 395"/>
              <a:gd name="T74" fmla="*/ 2147483647 w 556"/>
              <a:gd name="T75" fmla="*/ 2147483647 h 395"/>
              <a:gd name="T76" fmla="*/ 2147483647 w 556"/>
              <a:gd name="T77" fmla="*/ 2147483647 h 395"/>
              <a:gd name="T78" fmla="*/ 2147483647 w 556"/>
              <a:gd name="T79" fmla="*/ 2147483647 h 395"/>
              <a:gd name="T80" fmla="*/ 2147483647 w 556"/>
              <a:gd name="T81" fmla="*/ 2147483647 h 395"/>
              <a:gd name="T82" fmla="*/ 2147483647 w 556"/>
              <a:gd name="T83" fmla="*/ 2147483647 h 395"/>
              <a:gd name="T84" fmla="*/ 2147483647 w 556"/>
              <a:gd name="T85" fmla="*/ 2147483647 h 395"/>
              <a:gd name="T86" fmla="*/ 2147483647 w 556"/>
              <a:gd name="T87" fmla="*/ 2147483647 h 395"/>
              <a:gd name="T88" fmla="*/ 2147483647 w 556"/>
              <a:gd name="T89" fmla="*/ 2147483647 h 395"/>
              <a:gd name="T90" fmla="*/ 2147483647 w 556"/>
              <a:gd name="T91" fmla="*/ 2147483647 h 395"/>
              <a:gd name="T92" fmla="*/ 2147483647 w 556"/>
              <a:gd name="T93" fmla="*/ 2147483647 h 395"/>
              <a:gd name="T94" fmla="*/ 2147483647 w 556"/>
              <a:gd name="T95" fmla="*/ 2147483647 h 395"/>
              <a:gd name="T96" fmla="*/ 2147483647 w 556"/>
              <a:gd name="T97" fmla="*/ 2147483647 h 395"/>
              <a:gd name="T98" fmla="*/ 2147483647 w 556"/>
              <a:gd name="T99" fmla="*/ 2147483647 h 395"/>
              <a:gd name="T100" fmla="*/ 2147483647 w 556"/>
              <a:gd name="T101" fmla="*/ 2147483647 h 395"/>
              <a:gd name="T102" fmla="*/ 2147483647 w 556"/>
              <a:gd name="T103" fmla="*/ 2147483647 h 395"/>
              <a:gd name="T104" fmla="*/ 2147483647 w 556"/>
              <a:gd name="T105" fmla="*/ 2147483647 h 395"/>
              <a:gd name="T106" fmla="*/ 2147483647 w 556"/>
              <a:gd name="T107" fmla="*/ 2147483647 h 395"/>
              <a:gd name="T108" fmla="*/ 2147483647 w 556"/>
              <a:gd name="T109" fmla="*/ 2147483647 h 395"/>
              <a:gd name="T110" fmla="*/ 2147483647 w 556"/>
              <a:gd name="T111" fmla="*/ 2147483647 h 395"/>
              <a:gd name="T112" fmla="*/ 2147483647 w 556"/>
              <a:gd name="T113" fmla="*/ 2147483647 h 395"/>
              <a:gd name="T114" fmla="*/ 2147483647 w 556"/>
              <a:gd name="T115" fmla="*/ 2147483647 h 395"/>
              <a:gd name="T116" fmla="*/ 2147483647 w 556"/>
              <a:gd name="T117" fmla="*/ 2147483647 h 395"/>
              <a:gd name="T118" fmla="*/ 2147483647 w 556"/>
              <a:gd name="T119" fmla="*/ 2147483647 h 395"/>
              <a:gd name="T120" fmla="*/ 2147483647 w 556"/>
              <a:gd name="T121" fmla="*/ 2147483647 h 395"/>
              <a:gd name="T122" fmla="*/ 2147483647 w 556"/>
              <a:gd name="T123" fmla="*/ 2147483647 h 395"/>
              <a:gd name="T124" fmla="*/ 2147483647 w 556"/>
              <a:gd name="T125" fmla="*/ 214748364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918454" y="1092753"/>
            <a:ext cx="178505" cy="171748"/>
          </a:xfrm>
          <a:custGeom>
            <a:avLst/>
            <a:gdLst>
              <a:gd name="T0" fmla="*/ 2147483647 w 148"/>
              <a:gd name="T1" fmla="*/ 2147483647 h 146"/>
              <a:gd name="T2" fmla="*/ 2147483647 w 148"/>
              <a:gd name="T3" fmla="*/ 2147483647 h 146"/>
              <a:gd name="T4" fmla="*/ 2147483647 w 148"/>
              <a:gd name="T5" fmla="*/ 2147483647 h 146"/>
              <a:gd name="T6" fmla="*/ 2147483647 w 148"/>
              <a:gd name="T7" fmla="*/ 2147483647 h 146"/>
              <a:gd name="T8" fmla="*/ 2147483647 w 148"/>
              <a:gd name="T9" fmla="*/ 2147483647 h 146"/>
              <a:gd name="T10" fmla="*/ 2147483647 w 148"/>
              <a:gd name="T11" fmla="*/ 2147483647 h 146"/>
              <a:gd name="T12" fmla="*/ 2147483647 w 148"/>
              <a:gd name="T13" fmla="*/ 2147483647 h 146"/>
              <a:gd name="T14" fmla="*/ 2147483647 w 148"/>
              <a:gd name="T15" fmla="*/ 2147483647 h 146"/>
              <a:gd name="T16" fmla="*/ 2147483647 w 148"/>
              <a:gd name="T17" fmla="*/ 2147483647 h 146"/>
              <a:gd name="T18" fmla="*/ 2147483647 w 148"/>
              <a:gd name="T19" fmla="*/ 0 h 146"/>
              <a:gd name="T20" fmla="*/ 2147483647 w 148"/>
              <a:gd name="T21" fmla="*/ 2147483647 h 146"/>
              <a:gd name="T22" fmla="*/ 2147483647 w 148"/>
              <a:gd name="T23" fmla="*/ 2147483647 h 146"/>
              <a:gd name="T24" fmla="*/ 2147483647 w 148"/>
              <a:gd name="T25" fmla="*/ 2147483647 h 146"/>
              <a:gd name="T26" fmla="*/ 2147483647 w 148"/>
              <a:gd name="T27" fmla="*/ 2147483647 h 146"/>
              <a:gd name="T28" fmla="*/ 2147483647 w 148"/>
              <a:gd name="T29" fmla="*/ 2147483647 h 146"/>
              <a:gd name="T30" fmla="*/ 2147483647 w 148"/>
              <a:gd name="T31" fmla="*/ 2147483647 h 146"/>
              <a:gd name="T32" fmla="*/ 2147483647 w 148"/>
              <a:gd name="T33" fmla="*/ 2147483647 h 146"/>
              <a:gd name="T34" fmla="*/ 2147483647 w 148"/>
              <a:gd name="T35" fmla="*/ 2147483647 h 146"/>
              <a:gd name="T36" fmla="*/ 2147483647 w 148"/>
              <a:gd name="T37" fmla="*/ 2147483647 h 146"/>
              <a:gd name="T38" fmla="*/ 2147483647 w 148"/>
              <a:gd name="T39" fmla="*/ 2147483647 h 146"/>
              <a:gd name="T40" fmla="*/ 2147483647 w 148"/>
              <a:gd name="T41" fmla="*/ 2147483647 h 146"/>
              <a:gd name="T42" fmla="*/ 2147483647 w 148"/>
              <a:gd name="T43" fmla="*/ 2147483647 h 146"/>
              <a:gd name="T44" fmla="*/ 2147483647 w 148"/>
              <a:gd name="T45" fmla="*/ 2147483647 h 146"/>
              <a:gd name="T46" fmla="*/ 2147483647 w 148"/>
              <a:gd name="T47" fmla="*/ 2147483647 h 146"/>
              <a:gd name="T48" fmla="*/ 2147483647 w 148"/>
              <a:gd name="T49" fmla="*/ 2147483647 h 146"/>
              <a:gd name="T50" fmla="*/ 2147483647 w 148"/>
              <a:gd name="T51" fmla="*/ 2147483647 h 146"/>
              <a:gd name="T52" fmla="*/ 2147483647 w 148"/>
              <a:gd name="T53" fmla="*/ 2147483647 h 146"/>
              <a:gd name="T54" fmla="*/ 2147483647 w 148"/>
              <a:gd name="T55" fmla="*/ 2147483647 h 146"/>
              <a:gd name="T56" fmla="*/ 2147483647 w 148"/>
              <a:gd name="T57" fmla="*/ 2147483647 h 146"/>
              <a:gd name="T58" fmla="*/ 2147483647 w 148"/>
              <a:gd name="T59" fmla="*/ 2147483647 h 146"/>
              <a:gd name="T60" fmla="*/ 2147483647 w 148"/>
              <a:gd name="T61" fmla="*/ 2147483647 h 146"/>
              <a:gd name="T62" fmla="*/ 2147483647 w 148"/>
              <a:gd name="T63" fmla="*/ 2147483647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2" name="Freeform 141"/>
          <p:cNvSpPr>
            <a:spLocks/>
          </p:cNvSpPr>
          <p:nvPr/>
        </p:nvSpPr>
        <p:spPr bwMode="auto">
          <a:xfrm>
            <a:off x="1107671" y="1029281"/>
            <a:ext cx="162440" cy="110142"/>
          </a:xfrm>
          <a:custGeom>
            <a:avLst/>
            <a:gdLst>
              <a:gd name="T0" fmla="*/ 2147483647 w 133"/>
              <a:gd name="T1" fmla="*/ 2147483647 h 91"/>
              <a:gd name="T2" fmla="*/ 2147483647 w 133"/>
              <a:gd name="T3" fmla="*/ 2147483647 h 91"/>
              <a:gd name="T4" fmla="*/ 2147483647 w 133"/>
              <a:gd name="T5" fmla="*/ 2147483647 h 91"/>
              <a:gd name="T6" fmla="*/ 2147483647 w 133"/>
              <a:gd name="T7" fmla="*/ 2147483647 h 91"/>
              <a:gd name="T8" fmla="*/ 2147483647 w 133"/>
              <a:gd name="T9" fmla="*/ 2147483647 h 91"/>
              <a:gd name="T10" fmla="*/ 2147483647 w 133"/>
              <a:gd name="T11" fmla="*/ 2147483647 h 91"/>
              <a:gd name="T12" fmla="*/ 2147483647 w 133"/>
              <a:gd name="T13" fmla="*/ 2147483647 h 91"/>
              <a:gd name="T14" fmla="*/ 2147483647 w 133"/>
              <a:gd name="T15" fmla="*/ 2147483647 h 91"/>
              <a:gd name="T16" fmla="*/ 2147483647 w 133"/>
              <a:gd name="T17" fmla="*/ 2147483647 h 91"/>
              <a:gd name="T18" fmla="*/ 2147483647 w 133"/>
              <a:gd name="T19" fmla="*/ 2147483647 h 91"/>
              <a:gd name="T20" fmla="*/ 2147483647 w 133"/>
              <a:gd name="T21" fmla="*/ 2147483647 h 91"/>
              <a:gd name="T22" fmla="*/ 2147483647 w 133"/>
              <a:gd name="T23" fmla="*/ 2147483647 h 91"/>
              <a:gd name="T24" fmla="*/ 2147483647 w 133"/>
              <a:gd name="T25" fmla="*/ 2147483647 h 91"/>
              <a:gd name="T26" fmla="*/ 2147483647 w 133"/>
              <a:gd name="T27" fmla="*/ 2147483647 h 91"/>
              <a:gd name="T28" fmla="*/ 2147483647 w 133"/>
              <a:gd name="T29" fmla="*/ 2147483647 h 91"/>
              <a:gd name="T30" fmla="*/ 2147483647 w 133"/>
              <a:gd name="T31" fmla="*/ 2147483647 h 91"/>
              <a:gd name="T32" fmla="*/ 2147483647 w 133"/>
              <a:gd name="T33" fmla="*/ 2147483647 h 91"/>
              <a:gd name="T34" fmla="*/ 2147483647 w 133"/>
              <a:gd name="T35" fmla="*/ 2147483647 h 91"/>
              <a:gd name="T36" fmla="*/ 2147483647 w 133"/>
              <a:gd name="T37" fmla="*/ 2147483647 h 91"/>
              <a:gd name="T38" fmla="*/ 2147483647 w 133"/>
              <a:gd name="T39" fmla="*/ 2147483647 h 91"/>
              <a:gd name="T40" fmla="*/ 2147483647 w 133"/>
              <a:gd name="T41" fmla="*/ 2147483647 h 91"/>
              <a:gd name="T42" fmla="*/ 2147483647 w 133"/>
              <a:gd name="T43" fmla="*/ 2147483647 h 91"/>
              <a:gd name="T44" fmla="*/ 2147483647 w 133"/>
              <a:gd name="T45" fmla="*/ 2147483647 h 91"/>
              <a:gd name="T46" fmla="*/ 2147483647 w 133"/>
              <a:gd name="T47" fmla="*/ 2147483647 h 91"/>
              <a:gd name="T48" fmla="*/ 2147483647 w 133"/>
              <a:gd name="T49" fmla="*/ 2147483647 h 91"/>
              <a:gd name="T50" fmla="*/ 2147483647 w 133"/>
              <a:gd name="T51" fmla="*/ 2147483647 h 91"/>
              <a:gd name="T52" fmla="*/ 2147483647 w 133"/>
              <a:gd name="T53" fmla="*/ 2147483647 h 91"/>
              <a:gd name="T54" fmla="*/ 2147483647 w 133"/>
              <a:gd name="T55" fmla="*/ 2147483647 h 91"/>
              <a:gd name="T56" fmla="*/ 0 w 133"/>
              <a:gd name="T57" fmla="*/ 2147483647 h 91"/>
              <a:gd name="T58" fmla="*/ 2147483647 w 133"/>
              <a:gd name="T59" fmla="*/ 2147483647 h 91"/>
              <a:gd name="T60" fmla="*/ 2147483647 w 133"/>
              <a:gd name="T61" fmla="*/ 2147483647 h 91"/>
              <a:gd name="T62" fmla="*/ 2147483647 w 133"/>
              <a:gd name="T63" fmla="*/ 2147483647 h 91"/>
              <a:gd name="T64" fmla="*/ 2147483647 w 133"/>
              <a:gd name="T65" fmla="*/ 2147483647 h 91"/>
              <a:gd name="T66" fmla="*/ 2147483647 w 133"/>
              <a:gd name="T67" fmla="*/ 2147483647 h 91"/>
              <a:gd name="T68" fmla="*/ 2147483647 w 133"/>
              <a:gd name="T69" fmla="*/ 0 h 91"/>
              <a:gd name="T70" fmla="*/ 2147483647 w 133"/>
              <a:gd name="T71" fmla="*/ 2147483647 h 91"/>
              <a:gd name="T72" fmla="*/ 2147483647 w 133"/>
              <a:gd name="T73" fmla="*/ 2147483647 h 91"/>
              <a:gd name="T74" fmla="*/ 2147483647 w 133"/>
              <a:gd name="T75" fmla="*/ 2147483647 h 91"/>
              <a:gd name="T76" fmla="*/ 2147483647 w 133"/>
              <a:gd name="T77" fmla="*/ 2147483647 h 91"/>
              <a:gd name="T78" fmla="*/ 2147483647 w 133"/>
              <a:gd name="T79" fmla="*/ 2147483647 h 91"/>
              <a:gd name="T80" fmla="*/ 2147483647 w 133"/>
              <a:gd name="T81" fmla="*/ 2147483647 h 91"/>
              <a:gd name="T82" fmla="*/ 2147483647 w 133"/>
              <a:gd name="T83" fmla="*/ 2147483647 h 91"/>
              <a:gd name="T84" fmla="*/ 2147483647 w 133"/>
              <a:gd name="T85" fmla="*/ 2147483647 h 91"/>
              <a:gd name="T86" fmla="*/ 2147483647 w 133"/>
              <a:gd name="T87" fmla="*/ 2147483647 h 91"/>
              <a:gd name="T88" fmla="*/ 2147483647 w 133"/>
              <a:gd name="T89" fmla="*/ 2147483647 h 91"/>
              <a:gd name="T90" fmla="*/ 2147483647 w 133"/>
              <a:gd name="T91" fmla="*/ 2147483647 h 91"/>
              <a:gd name="T92" fmla="*/ 2147483647 w 133"/>
              <a:gd name="T93" fmla="*/ 2147483647 h 91"/>
              <a:gd name="T94" fmla="*/ 2147483647 w 133"/>
              <a:gd name="T95" fmla="*/ 2147483647 h 91"/>
              <a:gd name="T96" fmla="*/ 2147483647 w 133"/>
              <a:gd name="T97" fmla="*/ 2147483647 h 91"/>
              <a:gd name="T98" fmla="*/ 2147483647 w 133"/>
              <a:gd name="T99" fmla="*/ 2147483647 h 91"/>
              <a:gd name="T100" fmla="*/ 2147483647 w 133"/>
              <a:gd name="T101" fmla="*/ 2147483647 h 91"/>
              <a:gd name="T102" fmla="*/ 2147483647 w 133"/>
              <a:gd name="T103" fmla="*/ 2147483647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>
            <a:off x="1039839" y="971409"/>
            <a:ext cx="123170" cy="72807"/>
          </a:xfrm>
          <a:custGeom>
            <a:avLst/>
            <a:gdLst>
              <a:gd name="T0" fmla="*/ 2147483647 w 102"/>
              <a:gd name="T1" fmla="*/ 2147483647 h 60"/>
              <a:gd name="T2" fmla="*/ 2147483647 w 102"/>
              <a:gd name="T3" fmla="*/ 2147483647 h 60"/>
              <a:gd name="T4" fmla="*/ 2147483647 w 102"/>
              <a:gd name="T5" fmla="*/ 2147483647 h 60"/>
              <a:gd name="T6" fmla="*/ 2147483647 w 102"/>
              <a:gd name="T7" fmla="*/ 2147483647 h 60"/>
              <a:gd name="T8" fmla="*/ 2147483647 w 102"/>
              <a:gd name="T9" fmla="*/ 2147483647 h 60"/>
              <a:gd name="T10" fmla="*/ 2147483647 w 102"/>
              <a:gd name="T11" fmla="*/ 2147483647 h 60"/>
              <a:gd name="T12" fmla="*/ 2147483647 w 102"/>
              <a:gd name="T13" fmla="*/ 2147483647 h 60"/>
              <a:gd name="T14" fmla="*/ 2147483647 w 102"/>
              <a:gd name="T15" fmla="*/ 2147483647 h 60"/>
              <a:gd name="T16" fmla="*/ 2147483647 w 102"/>
              <a:gd name="T17" fmla="*/ 2147483647 h 60"/>
              <a:gd name="T18" fmla="*/ 2147483647 w 102"/>
              <a:gd name="T19" fmla="*/ 2147483647 h 60"/>
              <a:gd name="T20" fmla="*/ 2147483647 w 102"/>
              <a:gd name="T21" fmla="*/ 2147483647 h 60"/>
              <a:gd name="T22" fmla="*/ 2147483647 w 102"/>
              <a:gd name="T23" fmla="*/ 2147483647 h 60"/>
              <a:gd name="T24" fmla="*/ 2147483647 w 102"/>
              <a:gd name="T25" fmla="*/ 2147483647 h 60"/>
              <a:gd name="T26" fmla="*/ 2147483647 w 102"/>
              <a:gd name="T27" fmla="*/ 2147483647 h 60"/>
              <a:gd name="T28" fmla="*/ 2147483647 w 102"/>
              <a:gd name="T29" fmla="*/ 2147483647 h 60"/>
              <a:gd name="T30" fmla="*/ 2147483647 w 102"/>
              <a:gd name="T31" fmla="*/ 2147483647 h 60"/>
              <a:gd name="T32" fmla="*/ 2147483647 w 102"/>
              <a:gd name="T33" fmla="*/ 2147483647 h 60"/>
              <a:gd name="T34" fmla="*/ 2147483647 w 102"/>
              <a:gd name="T35" fmla="*/ 2147483647 h 60"/>
              <a:gd name="T36" fmla="*/ 2147483647 w 102"/>
              <a:gd name="T37" fmla="*/ 2147483647 h 60"/>
              <a:gd name="T38" fmla="*/ 2147483647 w 102"/>
              <a:gd name="T39" fmla="*/ 2147483647 h 60"/>
              <a:gd name="T40" fmla="*/ 2147483647 w 102"/>
              <a:gd name="T41" fmla="*/ 2147483647 h 60"/>
              <a:gd name="T42" fmla="*/ 2147483647 w 102"/>
              <a:gd name="T43" fmla="*/ 2147483647 h 60"/>
              <a:gd name="T44" fmla="*/ 2147483647 w 102"/>
              <a:gd name="T45" fmla="*/ 2147483647 h 60"/>
              <a:gd name="T46" fmla="*/ 0 w 102"/>
              <a:gd name="T47" fmla="*/ 2147483647 h 60"/>
              <a:gd name="T48" fmla="*/ 2147483647 w 102"/>
              <a:gd name="T49" fmla="*/ 2147483647 h 60"/>
              <a:gd name="T50" fmla="*/ 2147483647 w 102"/>
              <a:gd name="T51" fmla="*/ 2147483647 h 60"/>
              <a:gd name="T52" fmla="*/ 2147483647 w 102"/>
              <a:gd name="T53" fmla="*/ 2147483647 h 60"/>
              <a:gd name="T54" fmla="*/ 2147483647 w 102"/>
              <a:gd name="T55" fmla="*/ 2147483647 h 60"/>
              <a:gd name="T56" fmla="*/ 2147483647 w 102"/>
              <a:gd name="T57" fmla="*/ 2147483647 h 60"/>
              <a:gd name="T58" fmla="*/ 2147483647 w 102"/>
              <a:gd name="T59" fmla="*/ 2147483647 h 60"/>
              <a:gd name="T60" fmla="*/ 2147483647 w 102"/>
              <a:gd name="T61" fmla="*/ 2147483647 h 60"/>
              <a:gd name="T62" fmla="*/ 2147483647 w 102"/>
              <a:gd name="T63" fmla="*/ 2147483647 h 60"/>
              <a:gd name="T64" fmla="*/ 2147483647 w 102"/>
              <a:gd name="T65" fmla="*/ 0 h 60"/>
              <a:gd name="T66" fmla="*/ 2147483647 w 102"/>
              <a:gd name="T67" fmla="*/ 0 h 60"/>
              <a:gd name="T68" fmla="*/ 2147483647 w 102"/>
              <a:gd name="T69" fmla="*/ 0 h 60"/>
              <a:gd name="T70" fmla="*/ 2147483647 w 102"/>
              <a:gd name="T71" fmla="*/ 0 h 60"/>
              <a:gd name="T72" fmla="*/ 2147483647 w 102"/>
              <a:gd name="T73" fmla="*/ 0 h 60"/>
              <a:gd name="T74" fmla="*/ 2147483647 w 102"/>
              <a:gd name="T75" fmla="*/ 0 h 60"/>
              <a:gd name="T76" fmla="*/ 2147483647 w 102"/>
              <a:gd name="T77" fmla="*/ 2147483647 h 60"/>
              <a:gd name="T78" fmla="*/ 2147483647 w 102"/>
              <a:gd name="T79" fmla="*/ 2147483647 h 60"/>
              <a:gd name="T80" fmla="*/ 2147483647 w 102"/>
              <a:gd name="T81" fmla="*/ 2147483647 h 60"/>
              <a:gd name="T82" fmla="*/ 2147483647 w 102"/>
              <a:gd name="T83" fmla="*/ 2147483647 h 60"/>
              <a:gd name="T84" fmla="*/ 2147483647 w 102"/>
              <a:gd name="T85" fmla="*/ 2147483647 h 60"/>
              <a:gd name="T86" fmla="*/ 2147483647 w 102"/>
              <a:gd name="T87" fmla="*/ 2147483647 h 60"/>
              <a:gd name="T88" fmla="*/ 2147483647 w 102"/>
              <a:gd name="T89" fmla="*/ 2147483647 h 60"/>
              <a:gd name="T90" fmla="*/ 2147483647 w 102"/>
              <a:gd name="T91" fmla="*/ 2147483647 h 60"/>
              <a:gd name="T92" fmla="*/ 2147483647 w 102"/>
              <a:gd name="T93" fmla="*/ 2147483647 h 60"/>
              <a:gd name="T94" fmla="*/ 2147483647 w 102"/>
              <a:gd name="T95" fmla="*/ 2147483647 h 60"/>
              <a:gd name="T96" fmla="*/ 2147483647 w 102"/>
              <a:gd name="T97" fmla="*/ 2147483647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1282606" y="1044216"/>
            <a:ext cx="103533" cy="95207"/>
          </a:xfrm>
          <a:custGeom>
            <a:avLst/>
            <a:gdLst>
              <a:gd name="T0" fmla="*/ 2147483647 w 86"/>
              <a:gd name="T1" fmla="*/ 2147483647 h 80"/>
              <a:gd name="T2" fmla="*/ 2147483647 w 86"/>
              <a:gd name="T3" fmla="*/ 0 h 80"/>
              <a:gd name="T4" fmla="*/ 2147483647 w 86"/>
              <a:gd name="T5" fmla="*/ 2147483647 h 80"/>
              <a:gd name="T6" fmla="*/ 2147483647 w 86"/>
              <a:gd name="T7" fmla="*/ 2147483647 h 80"/>
              <a:gd name="T8" fmla="*/ 2147483647 w 86"/>
              <a:gd name="T9" fmla="*/ 2147483647 h 80"/>
              <a:gd name="T10" fmla="*/ 2147483647 w 86"/>
              <a:gd name="T11" fmla="*/ 2147483647 h 80"/>
              <a:gd name="T12" fmla="*/ 2147483647 w 86"/>
              <a:gd name="T13" fmla="*/ 2147483647 h 80"/>
              <a:gd name="T14" fmla="*/ 2147483647 w 86"/>
              <a:gd name="T15" fmla="*/ 2147483647 h 80"/>
              <a:gd name="T16" fmla="*/ 2147483647 w 86"/>
              <a:gd name="T17" fmla="*/ 2147483647 h 80"/>
              <a:gd name="T18" fmla="*/ 2147483647 w 86"/>
              <a:gd name="T19" fmla="*/ 2147483647 h 80"/>
              <a:gd name="T20" fmla="*/ 2147483647 w 86"/>
              <a:gd name="T21" fmla="*/ 2147483647 h 80"/>
              <a:gd name="T22" fmla="*/ 2147483647 w 86"/>
              <a:gd name="T23" fmla="*/ 2147483647 h 80"/>
              <a:gd name="T24" fmla="*/ 2147483647 w 86"/>
              <a:gd name="T25" fmla="*/ 2147483647 h 80"/>
              <a:gd name="T26" fmla="*/ 2147483647 w 86"/>
              <a:gd name="T27" fmla="*/ 2147483647 h 80"/>
              <a:gd name="T28" fmla="*/ 2147483647 w 86"/>
              <a:gd name="T29" fmla="*/ 2147483647 h 80"/>
              <a:gd name="T30" fmla="*/ 2147483647 w 86"/>
              <a:gd name="T31" fmla="*/ 2147483647 h 80"/>
              <a:gd name="T32" fmla="*/ 2147483647 w 86"/>
              <a:gd name="T33" fmla="*/ 2147483647 h 80"/>
              <a:gd name="T34" fmla="*/ 2147483647 w 86"/>
              <a:gd name="T35" fmla="*/ 2147483647 h 80"/>
              <a:gd name="T36" fmla="*/ 2147483647 w 86"/>
              <a:gd name="T37" fmla="*/ 2147483647 h 80"/>
              <a:gd name="T38" fmla="*/ 2147483647 w 86"/>
              <a:gd name="T39" fmla="*/ 2147483647 h 80"/>
              <a:gd name="T40" fmla="*/ 2147483647 w 86"/>
              <a:gd name="T41" fmla="*/ 2147483647 h 80"/>
              <a:gd name="T42" fmla="*/ 2147483647 w 86"/>
              <a:gd name="T43" fmla="*/ 2147483647 h 80"/>
              <a:gd name="T44" fmla="*/ 2147483647 w 86"/>
              <a:gd name="T45" fmla="*/ 2147483647 h 80"/>
              <a:gd name="T46" fmla="*/ 2147483647 w 86"/>
              <a:gd name="T47" fmla="*/ 2147483647 h 80"/>
              <a:gd name="T48" fmla="*/ 2147483647 w 86"/>
              <a:gd name="T49" fmla="*/ 2147483647 h 80"/>
              <a:gd name="T50" fmla="*/ 2147483647 w 86"/>
              <a:gd name="T51" fmla="*/ 2147483647 h 80"/>
              <a:gd name="T52" fmla="*/ 2147483647 w 86"/>
              <a:gd name="T53" fmla="*/ 2147483647 h 80"/>
              <a:gd name="T54" fmla="*/ 2147483647 w 86"/>
              <a:gd name="T55" fmla="*/ 2147483647 h 80"/>
              <a:gd name="T56" fmla="*/ 2147483647 w 86"/>
              <a:gd name="T57" fmla="*/ 2147483647 h 80"/>
              <a:gd name="T58" fmla="*/ 2147483647 w 86"/>
              <a:gd name="T59" fmla="*/ 2147483647 h 80"/>
              <a:gd name="T60" fmla="*/ 2147483647 w 86"/>
              <a:gd name="T61" fmla="*/ 2147483647 h 80"/>
              <a:gd name="T62" fmla="*/ 2147483647 w 86"/>
              <a:gd name="T63" fmla="*/ 2147483647 h 80"/>
              <a:gd name="T64" fmla="*/ 2147483647 w 86"/>
              <a:gd name="T65" fmla="*/ 2147483647 h 80"/>
              <a:gd name="T66" fmla="*/ 2147483647 w 86"/>
              <a:gd name="T67" fmla="*/ 2147483647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5" name="Freeform 144"/>
          <p:cNvSpPr>
            <a:spLocks/>
          </p:cNvSpPr>
          <p:nvPr/>
        </p:nvSpPr>
        <p:spPr bwMode="auto">
          <a:xfrm>
            <a:off x="1387925" y="1102087"/>
            <a:ext cx="41056" cy="54139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2147483647 h 46"/>
              <a:gd name="T8" fmla="*/ 2147483647 w 34"/>
              <a:gd name="T9" fmla="*/ 2147483647 h 46"/>
              <a:gd name="T10" fmla="*/ 2147483647 w 34"/>
              <a:gd name="T11" fmla="*/ 2147483647 h 46"/>
              <a:gd name="T12" fmla="*/ 2147483647 w 34"/>
              <a:gd name="T13" fmla="*/ 2147483647 h 46"/>
              <a:gd name="T14" fmla="*/ 0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0 h 46"/>
              <a:gd name="T50" fmla="*/ 2147483647 w 34"/>
              <a:gd name="T51" fmla="*/ 0 h 46"/>
              <a:gd name="T52" fmla="*/ 2147483647 w 34"/>
              <a:gd name="T53" fmla="*/ 0 h 46"/>
              <a:gd name="T54" fmla="*/ 2147483647 w 34"/>
              <a:gd name="T55" fmla="*/ 2147483647 h 46"/>
              <a:gd name="T56" fmla="*/ 2147483647 w 34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6" name="Freeform 145"/>
          <p:cNvSpPr>
            <a:spLocks/>
          </p:cNvSpPr>
          <p:nvPr/>
        </p:nvSpPr>
        <p:spPr bwMode="auto">
          <a:xfrm>
            <a:off x="1377215" y="1027414"/>
            <a:ext cx="242767" cy="121344"/>
          </a:xfrm>
          <a:custGeom>
            <a:avLst/>
            <a:gdLst>
              <a:gd name="T0" fmla="*/ 2147483647 w 202"/>
              <a:gd name="T1" fmla="*/ 2147483647 h 100"/>
              <a:gd name="T2" fmla="*/ 2147483647 w 202"/>
              <a:gd name="T3" fmla="*/ 2147483647 h 100"/>
              <a:gd name="T4" fmla="*/ 2147483647 w 202"/>
              <a:gd name="T5" fmla="*/ 2147483647 h 100"/>
              <a:gd name="T6" fmla="*/ 2147483647 w 202"/>
              <a:gd name="T7" fmla="*/ 2147483647 h 100"/>
              <a:gd name="T8" fmla="*/ 2147483647 w 202"/>
              <a:gd name="T9" fmla="*/ 2147483647 h 100"/>
              <a:gd name="T10" fmla="*/ 2147483647 w 202"/>
              <a:gd name="T11" fmla="*/ 2147483647 h 100"/>
              <a:gd name="T12" fmla="*/ 2147483647 w 202"/>
              <a:gd name="T13" fmla="*/ 2147483647 h 100"/>
              <a:gd name="T14" fmla="*/ 2147483647 w 202"/>
              <a:gd name="T15" fmla="*/ 2147483647 h 100"/>
              <a:gd name="T16" fmla="*/ 2147483647 w 202"/>
              <a:gd name="T17" fmla="*/ 2147483647 h 100"/>
              <a:gd name="T18" fmla="*/ 2147483647 w 202"/>
              <a:gd name="T19" fmla="*/ 2147483647 h 100"/>
              <a:gd name="T20" fmla="*/ 2147483647 w 202"/>
              <a:gd name="T21" fmla="*/ 2147483647 h 100"/>
              <a:gd name="T22" fmla="*/ 2147483647 w 202"/>
              <a:gd name="T23" fmla="*/ 2147483647 h 100"/>
              <a:gd name="T24" fmla="*/ 2147483647 w 202"/>
              <a:gd name="T25" fmla="*/ 2147483647 h 100"/>
              <a:gd name="T26" fmla="*/ 2147483647 w 202"/>
              <a:gd name="T27" fmla="*/ 2147483647 h 100"/>
              <a:gd name="T28" fmla="*/ 2147483647 w 202"/>
              <a:gd name="T29" fmla="*/ 2147483647 h 100"/>
              <a:gd name="T30" fmla="*/ 2147483647 w 202"/>
              <a:gd name="T31" fmla="*/ 2147483647 h 100"/>
              <a:gd name="T32" fmla="*/ 2147483647 w 202"/>
              <a:gd name="T33" fmla="*/ 2147483647 h 100"/>
              <a:gd name="T34" fmla="*/ 2147483647 w 202"/>
              <a:gd name="T35" fmla="*/ 2147483647 h 100"/>
              <a:gd name="T36" fmla="*/ 2147483647 w 202"/>
              <a:gd name="T37" fmla="*/ 2147483647 h 100"/>
              <a:gd name="T38" fmla="*/ 2147483647 w 202"/>
              <a:gd name="T39" fmla="*/ 2147483647 h 100"/>
              <a:gd name="T40" fmla="*/ 2147483647 w 202"/>
              <a:gd name="T41" fmla="*/ 2147483647 h 100"/>
              <a:gd name="T42" fmla="*/ 2147483647 w 202"/>
              <a:gd name="T43" fmla="*/ 2147483647 h 100"/>
              <a:gd name="T44" fmla="*/ 2147483647 w 202"/>
              <a:gd name="T45" fmla="*/ 2147483647 h 100"/>
              <a:gd name="T46" fmla="*/ 2147483647 w 202"/>
              <a:gd name="T47" fmla="*/ 2147483647 h 100"/>
              <a:gd name="T48" fmla="*/ 2147483647 w 202"/>
              <a:gd name="T49" fmla="*/ 2147483647 h 100"/>
              <a:gd name="T50" fmla="*/ 2147483647 w 202"/>
              <a:gd name="T51" fmla="*/ 2147483647 h 100"/>
              <a:gd name="T52" fmla="*/ 2147483647 w 202"/>
              <a:gd name="T53" fmla="*/ 2147483647 h 100"/>
              <a:gd name="T54" fmla="*/ 0 w 202"/>
              <a:gd name="T55" fmla="*/ 2147483647 h 100"/>
              <a:gd name="T56" fmla="*/ 2147483647 w 202"/>
              <a:gd name="T57" fmla="*/ 2147483647 h 100"/>
              <a:gd name="T58" fmla="*/ 2147483647 w 202"/>
              <a:gd name="T59" fmla="*/ 0 h 100"/>
              <a:gd name="T60" fmla="*/ 2147483647 w 202"/>
              <a:gd name="T61" fmla="*/ 2147483647 h 100"/>
              <a:gd name="T62" fmla="*/ 2147483647 w 202"/>
              <a:gd name="T63" fmla="*/ 2147483647 h 100"/>
              <a:gd name="T64" fmla="*/ 2147483647 w 202"/>
              <a:gd name="T65" fmla="*/ 2147483647 h 100"/>
              <a:gd name="T66" fmla="*/ 2147483647 w 202"/>
              <a:gd name="T67" fmla="*/ 2147483647 h 100"/>
              <a:gd name="T68" fmla="*/ 2147483647 w 202"/>
              <a:gd name="T69" fmla="*/ 2147483647 h 100"/>
              <a:gd name="T70" fmla="*/ 2147483647 w 202"/>
              <a:gd name="T71" fmla="*/ 2147483647 h 100"/>
              <a:gd name="T72" fmla="*/ 2147483647 w 202"/>
              <a:gd name="T73" fmla="*/ 2147483647 h 100"/>
              <a:gd name="T74" fmla="*/ 2147483647 w 202"/>
              <a:gd name="T75" fmla="*/ 2147483647 h 100"/>
              <a:gd name="T76" fmla="*/ 2147483647 w 202"/>
              <a:gd name="T77" fmla="*/ 2147483647 h 100"/>
              <a:gd name="T78" fmla="*/ 2147483647 w 202"/>
              <a:gd name="T79" fmla="*/ 2147483647 h 100"/>
              <a:gd name="T80" fmla="*/ 2147483647 w 202"/>
              <a:gd name="T81" fmla="*/ 2147483647 h 100"/>
              <a:gd name="T82" fmla="*/ 2147483647 w 202"/>
              <a:gd name="T83" fmla="*/ 2147483647 h 100"/>
              <a:gd name="T84" fmla="*/ 2147483647 w 202"/>
              <a:gd name="T85" fmla="*/ 2147483647 h 100"/>
              <a:gd name="T86" fmla="*/ 2147483647 w 202"/>
              <a:gd name="T87" fmla="*/ 2147483647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7" name="Freeform 146"/>
          <p:cNvSpPr>
            <a:spLocks/>
          </p:cNvSpPr>
          <p:nvPr/>
        </p:nvSpPr>
        <p:spPr bwMode="auto">
          <a:xfrm>
            <a:off x="1186213" y="950874"/>
            <a:ext cx="49981" cy="44804"/>
          </a:xfrm>
          <a:custGeom>
            <a:avLst/>
            <a:gdLst>
              <a:gd name="T0" fmla="*/ 2147483647 w 40"/>
              <a:gd name="T1" fmla="*/ 2147483647 h 37"/>
              <a:gd name="T2" fmla="*/ 2147483647 w 40"/>
              <a:gd name="T3" fmla="*/ 2147483647 h 37"/>
              <a:gd name="T4" fmla="*/ 2147483647 w 40"/>
              <a:gd name="T5" fmla="*/ 2147483647 h 37"/>
              <a:gd name="T6" fmla="*/ 2147483647 w 40"/>
              <a:gd name="T7" fmla="*/ 2147483647 h 37"/>
              <a:gd name="T8" fmla="*/ 2147483647 w 40"/>
              <a:gd name="T9" fmla="*/ 2147483647 h 37"/>
              <a:gd name="T10" fmla="*/ 2147483647 w 40"/>
              <a:gd name="T11" fmla="*/ 2147483647 h 37"/>
              <a:gd name="T12" fmla="*/ 2147483647 w 40"/>
              <a:gd name="T13" fmla="*/ 2147483647 h 37"/>
              <a:gd name="T14" fmla="*/ 2147483647 w 40"/>
              <a:gd name="T15" fmla="*/ 2147483647 h 37"/>
              <a:gd name="T16" fmla="*/ 2147483647 w 40"/>
              <a:gd name="T17" fmla="*/ 2147483647 h 37"/>
              <a:gd name="T18" fmla="*/ 2147483647 w 40"/>
              <a:gd name="T19" fmla="*/ 2147483647 h 37"/>
              <a:gd name="T20" fmla="*/ 2147483647 w 40"/>
              <a:gd name="T21" fmla="*/ 2147483647 h 37"/>
              <a:gd name="T22" fmla="*/ 2147483647 w 40"/>
              <a:gd name="T23" fmla="*/ 2147483647 h 37"/>
              <a:gd name="T24" fmla="*/ 2147483647 w 40"/>
              <a:gd name="T25" fmla="*/ 2147483647 h 37"/>
              <a:gd name="T26" fmla="*/ 2147483647 w 40"/>
              <a:gd name="T27" fmla="*/ 2147483647 h 37"/>
              <a:gd name="T28" fmla="*/ 0 w 40"/>
              <a:gd name="T29" fmla="*/ 2147483647 h 37"/>
              <a:gd name="T30" fmla="*/ 2147483647 w 40"/>
              <a:gd name="T31" fmla="*/ 2147483647 h 37"/>
              <a:gd name="T32" fmla="*/ 2147483647 w 40"/>
              <a:gd name="T33" fmla="*/ 2147483647 h 37"/>
              <a:gd name="T34" fmla="*/ 2147483647 w 40"/>
              <a:gd name="T35" fmla="*/ 2147483647 h 37"/>
              <a:gd name="T36" fmla="*/ 2147483647 w 40"/>
              <a:gd name="T37" fmla="*/ 2147483647 h 37"/>
              <a:gd name="T38" fmla="*/ 2147483647 w 40"/>
              <a:gd name="T39" fmla="*/ 0 h 37"/>
              <a:gd name="T40" fmla="*/ 2147483647 w 40"/>
              <a:gd name="T41" fmla="*/ 2147483647 h 37"/>
              <a:gd name="T42" fmla="*/ 2147483647 w 40"/>
              <a:gd name="T43" fmla="*/ 2147483647 h 37"/>
              <a:gd name="T44" fmla="*/ 2147483647 w 40"/>
              <a:gd name="T45" fmla="*/ 2147483647 h 37"/>
              <a:gd name="T46" fmla="*/ 2147483647 w 40"/>
              <a:gd name="T47" fmla="*/ 2147483647 h 37"/>
              <a:gd name="T48" fmla="*/ 2147483647 w 40"/>
              <a:gd name="T49" fmla="*/ 2147483647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8" name="Freeform 147"/>
          <p:cNvSpPr>
            <a:spLocks/>
          </p:cNvSpPr>
          <p:nvPr/>
        </p:nvSpPr>
        <p:spPr bwMode="auto">
          <a:xfrm flipV="1">
            <a:off x="1377215" y="667118"/>
            <a:ext cx="242767" cy="380832"/>
          </a:xfrm>
          <a:custGeom>
            <a:avLst/>
            <a:gdLst>
              <a:gd name="T0" fmla="*/ 2147483647 w 201"/>
              <a:gd name="T1" fmla="*/ 2147483647 h 319"/>
              <a:gd name="T2" fmla="*/ 2147483647 w 201"/>
              <a:gd name="T3" fmla="*/ 2147483647 h 319"/>
              <a:gd name="T4" fmla="*/ 2147483647 w 201"/>
              <a:gd name="T5" fmla="*/ 2147483647 h 319"/>
              <a:gd name="T6" fmla="*/ 2147483647 w 201"/>
              <a:gd name="T7" fmla="*/ 2147483647 h 319"/>
              <a:gd name="T8" fmla="*/ 2147483647 w 201"/>
              <a:gd name="T9" fmla="*/ 2147483647 h 319"/>
              <a:gd name="T10" fmla="*/ 2147483647 w 201"/>
              <a:gd name="T11" fmla="*/ 2147483647 h 319"/>
              <a:gd name="T12" fmla="*/ 2147483647 w 201"/>
              <a:gd name="T13" fmla="*/ 2147483647 h 319"/>
              <a:gd name="T14" fmla="*/ 2147483647 w 201"/>
              <a:gd name="T15" fmla="*/ 2147483647 h 319"/>
              <a:gd name="T16" fmla="*/ 2147483647 w 201"/>
              <a:gd name="T17" fmla="*/ 2147483647 h 319"/>
              <a:gd name="T18" fmla="*/ 2147483647 w 201"/>
              <a:gd name="T19" fmla="*/ 2147483647 h 319"/>
              <a:gd name="T20" fmla="*/ 2147483647 w 201"/>
              <a:gd name="T21" fmla="*/ 2147483647 h 319"/>
              <a:gd name="T22" fmla="*/ 2147483647 w 201"/>
              <a:gd name="T23" fmla="*/ 2147483647 h 319"/>
              <a:gd name="T24" fmla="*/ 2147483647 w 201"/>
              <a:gd name="T25" fmla="*/ 2147483647 h 319"/>
              <a:gd name="T26" fmla="*/ 2147483647 w 201"/>
              <a:gd name="T27" fmla="*/ 2147483647 h 319"/>
              <a:gd name="T28" fmla="*/ 2147483647 w 201"/>
              <a:gd name="T29" fmla="*/ 2147483647 h 319"/>
              <a:gd name="T30" fmla="*/ 2147483647 w 201"/>
              <a:gd name="T31" fmla="*/ 2147483647 h 319"/>
              <a:gd name="T32" fmla="*/ 2147483647 w 201"/>
              <a:gd name="T33" fmla="*/ 2147483647 h 319"/>
              <a:gd name="T34" fmla="*/ 2147483647 w 201"/>
              <a:gd name="T35" fmla="*/ 2147483647 h 319"/>
              <a:gd name="T36" fmla="*/ 2147483647 w 201"/>
              <a:gd name="T37" fmla="*/ 2147483647 h 319"/>
              <a:gd name="T38" fmla="*/ 2147483647 w 201"/>
              <a:gd name="T39" fmla="*/ 2147483647 h 319"/>
              <a:gd name="T40" fmla="*/ 2147483647 w 201"/>
              <a:gd name="T41" fmla="*/ 2147483647 h 319"/>
              <a:gd name="T42" fmla="*/ 2147483647 w 201"/>
              <a:gd name="T43" fmla="*/ 2147483647 h 319"/>
              <a:gd name="T44" fmla="*/ 2147483647 w 201"/>
              <a:gd name="T45" fmla="*/ 2147483647 h 319"/>
              <a:gd name="T46" fmla="*/ 2147483647 w 201"/>
              <a:gd name="T47" fmla="*/ 2147483647 h 319"/>
              <a:gd name="T48" fmla="*/ 2147483647 w 201"/>
              <a:gd name="T49" fmla="*/ 2147483647 h 319"/>
              <a:gd name="T50" fmla="*/ 2147483647 w 201"/>
              <a:gd name="T51" fmla="*/ 0 h 319"/>
              <a:gd name="T52" fmla="*/ 2147483647 w 201"/>
              <a:gd name="T53" fmla="*/ 2147483647 h 319"/>
              <a:gd name="T54" fmla="*/ 2147483647 w 201"/>
              <a:gd name="T55" fmla="*/ 2147483647 h 319"/>
              <a:gd name="T56" fmla="*/ 2147483647 w 201"/>
              <a:gd name="T57" fmla="*/ 2147483647 h 319"/>
              <a:gd name="T58" fmla="*/ 2147483647 w 201"/>
              <a:gd name="T59" fmla="*/ 2147483647 h 319"/>
              <a:gd name="T60" fmla="*/ 2147483647 w 201"/>
              <a:gd name="T61" fmla="*/ 2147483647 h 319"/>
              <a:gd name="T62" fmla="*/ 2147483647 w 201"/>
              <a:gd name="T63" fmla="*/ 2147483647 h 319"/>
              <a:gd name="T64" fmla="*/ 2147483647 w 201"/>
              <a:gd name="T65" fmla="*/ 2147483647 h 319"/>
              <a:gd name="T66" fmla="*/ 2147483647 w 201"/>
              <a:gd name="T67" fmla="*/ 2147483647 h 319"/>
              <a:gd name="T68" fmla="*/ 2147483647 w 201"/>
              <a:gd name="T69" fmla="*/ 2147483647 h 319"/>
              <a:gd name="T70" fmla="*/ 2147483647 w 201"/>
              <a:gd name="T71" fmla="*/ 2147483647 h 319"/>
              <a:gd name="T72" fmla="*/ 2147483647 w 201"/>
              <a:gd name="T73" fmla="*/ 2147483647 h 319"/>
              <a:gd name="T74" fmla="*/ 2147483647 w 201"/>
              <a:gd name="T75" fmla="*/ 2147483647 h 319"/>
              <a:gd name="T76" fmla="*/ 2147483647 w 201"/>
              <a:gd name="T77" fmla="*/ 2147483647 h 319"/>
              <a:gd name="T78" fmla="*/ 2147483647 w 201"/>
              <a:gd name="T79" fmla="*/ 2147483647 h 319"/>
              <a:gd name="T80" fmla="*/ 2147483647 w 201"/>
              <a:gd name="T81" fmla="*/ 2147483647 h 319"/>
              <a:gd name="T82" fmla="*/ 2147483647 w 201"/>
              <a:gd name="T83" fmla="*/ 2147483647 h 319"/>
              <a:gd name="T84" fmla="*/ 2147483647 w 201"/>
              <a:gd name="T85" fmla="*/ 2147483647 h 319"/>
              <a:gd name="T86" fmla="*/ 0 w 201"/>
              <a:gd name="T87" fmla="*/ 2147483647 h 319"/>
              <a:gd name="T88" fmla="*/ 2147483647 w 201"/>
              <a:gd name="T89" fmla="*/ 2147483647 h 319"/>
              <a:gd name="T90" fmla="*/ 2147483647 w 201"/>
              <a:gd name="T91" fmla="*/ 2147483647 h 319"/>
              <a:gd name="T92" fmla="*/ 2147483647 w 201"/>
              <a:gd name="T93" fmla="*/ 2147483647 h 319"/>
              <a:gd name="T94" fmla="*/ 2147483647 w 201"/>
              <a:gd name="T95" fmla="*/ 2147483647 h 319"/>
              <a:gd name="T96" fmla="*/ 2147483647 w 201"/>
              <a:gd name="T97" fmla="*/ 2147483647 h 319"/>
              <a:gd name="T98" fmla="*/ 2147483647 w 201"/>
              <a:gd name="T99" fmla="*/ 2147483647 h 319"/>
              <a:gd name="T100" fmla="*/ 2147483647 w 201"/>
              <a:gd name="T101" fmla="*/ 2147483647 h 319"/>
              <a:gd name="T102" fmla="*/ 2147483647 w 201"/>
              <a:gd name="T103" fmla="*/ 2147483647 h 319"/>
              <a:gd name="T104" fmla="*/ 2147483647 w 201"/>
              <a:gd name="T105" fmla="*/ 2147483647 h 319"/>
              <a:gd name="T106" fmla="*/ 2147483647 w 201"/>
              <a:gd name="T107" fmla="*/ 2147483647 h 319"/>
              <a:gd name="T108" fmla="*/ 2147483647 w 201"/>
              <a:gd name="T109" fmla="*/ 2147483647 h 319"/>
              <a:gd name="T110" fmla="*/ 2147483647 w 201"/>
              <a:gd name="T111" fmla="*/ 2147483647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9" name="Freeform 148"/>
          <p:cNvSpPr>
            <a:spLocks/>
          </p:cNvSpPr>
          <p:nvPr/>
        </p:nvSpPr>
        <p:spPr bwMode="auto">
          <a:xfrm>
            <a:off x="1382570" y="982610"/>
            <a:ext cx="41057" cy="20536"/>
          </a:xfrm>
          <a:custGeom>
            <a:avLst/>
            <a:gdLst>
              <a:gd name="T0" fmla="*/ 2147483647 w 34"/>
              <a:gd name="T1" fmla="*/ 0 h 18"/>
              <a:gd name="T2" fmla="*/ 2147483647 w 34"/>
              <a:gd name="T3" fmla="*/ 2147483647 h 18"/>
              <a:gd name="T4" fmla="*/ 2147483647 w 34"/>
              <a:gd name="T5" fmla="*/ 2147483647 h 18"/>
              <a:gd name="T6" fmla="*/ 2147483647 w 34"/>
              <a:gd name="T7" fmla="*/ 2147483647 h 18"/>
              <a:gd name="T8" fmla="*/ 2147483647 w 34"/>
              <a:gd name="T9" fmla="*/ 2147483647 h 18"/>
              <a:gd name="T10" fmla="*/ 2147483647 w 34"/>
              <a:gd name="T11" fmla="*/ 2147483647 h 18"/>
              <a:gd name="T12" fmla="*/ 2147483647 w 34"/>
              <a:gd name="T13" fmla="*/ 2147483647 h 18"/>
              <a:gd name="T14" fmla="*/ 2147483647 w 34"/>
              <a:gd name="T15" fmla="*/ 2147483647 h 18"/>
              <a:gd name="T16" fmla="*/ 2147483647 w 34"/>
              <a:gd name="T17" fmla="*/ 2147483647 h 18"/>
              <a:gd name="T18" fmla="*/ 2147483647 w 34"/>
              <a:gd name="T19" fmla="*/ 2147483647 h 18"/>
              <a:gd name="T20" fmla="*/ 0 w 34"/>
              <a:gd name="T21" fmla="*/ 2147483647 h 18"/>
              <a:gd name="T22" fmla="*/ 0 w 34"/>
              <a:gd name="T23" fmla="*/ 2147483647 h 18"/>
              <a:gd name="T24" fmla="*/ 2147483647 w 34"/>
              <a:gd name="T25" fmla="*/ 2147483647 h 18"/>
              <a:gd name="T26" fmla="*/ 2147483647 w 34"/>
              <a:gd name="T27" fmla="*/ 2147483647 h 18"/>
              <a:gd name="T28" fmla="*/ 2147483647 w 34"/>
              <a:gd name="T29" fmla="*/ 2147483647 h 18"/>
              <a:gd name="T30" fmla="*/ 2147483647 w 34"/>
              <a:gd name="T31" fmla="*/ 2147483647 h 18"/>
              <a:gd name="T32" fmla="*/ 2147483647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0" name="Freeform 149"/>
          <p:cNvSpPr>
            <a:spLocks/>
          </p:cNvSpPr>
          <p:nvPr/>
        </p:nvSpPr>
        <p:spPr bwMode="auto">
          <a:xfrm>
            <a:off x="1361149" y="928473"/>
            <a:ext cx="37487" cy="56005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0 h 46"/>
              <a:gd name="T8" fmla="*/ 2147483647 w 34"/>
              <a:gd name="T9" fmla="*/ 0 h 46"/>
              <a:gd name="T10" fmla="*/ 2147483647 w 34"/>
              <a:gd name="T11" fmla="*/ 2147483647 h 46"/>
              <a:gd name="T12" fmla="*/ 0 w 34"/>
              <a:gd name="T13" fmla="*/ 2147483647 h 46"/>
              <a:gd name="T14" fmla="*/ 2147483647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2147483647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1" name="Freeform 150"/>
          <p:cNvSpPr>
            <a:spLocks/>
          </p:cNvSpPr>
          <p:nvPr/>
        </p:nvSpPr>
        <p:spPr bwMode="auto">
          <a:xfrm>
            <a:off x="1286177" y="902337"/>
            <a:ext cx="67833" cy="80273"/>
          </a:xfrm>
          <a:custGeom>
            <a:avLst/>
            <a:gdLst>
              <a:gd name="T0" fmla="*/ 2147483647 w 58"/>
              <a:gd name="T1" fmla="*/ 2147483647 h 67"/>
              <a:gd name="T2" fmla="*/ 2147483647 w 58"/>
              <a:gd name="T3" fmla="*/ 2147483647 h 67"/>
              <a:gd name="T4" fmla="*/ 2147483647 w 58"/>
              <a:gd name="T5" fmla="*/ 2147483647 h 67"/>
              <a:gd name="T6" fmla="*/ 2147483647 w 58"/>
              <a:gd name="T7" fmla="*/ 2147483647 h 67"/>
              <a:gd name="T8" fmla="*/ 2147483647 w 58"/>
              <a:gd name="T9" fmla="*/ 2147483647 h 67"/>
              <a:gd name="T10" fmla="*/ 2147483647 w 58"/>
              <a:gd name="T11" fmla="*/ 2147483647 h 67"/>
              <a:gd name="T12" fmla="*/ 2147483647 w 58"/>
              <a:gd name="T13" fmla="*/ 2147483647 h 67"/>
              <a:gd name="T14" fmla="*/ 2147483647 w 58"/>
              <a:gd name="T15" fmla="*/ 2147483647 h 67"/>
              <a:gd name="T16" fmla="*/ 2147483647 w 58"/>
              <a:gd name="T17" fmla="*/ 2147483647 h 67"/>
              <a:gd name="T18" fmla="*/ 2147483647 w 58"/>
              <a:gd name="T19" fmla="*/ 2147483647 h 67"/>
              <a:gd name="T20" fmla="*/ 2147483647 w 58"/>
              <a:gd name="T21" fmla="*/ 2147483647 h 67"/>
              <a:gd name="T22" fmla="*/ 2147483647 w 58"/>
              <a:gd name="T23" fmla="*/ 2147483647 h 67"/>
              <a:gd name="T24" fmla="*/ 2147483647 w 58"/>
              <a:gd name="T25" fmla="*/ 2147483647 h 67"/>
              <a:gd name="T26" fmla="*/ 2147483647 w 58"/>
              <a:gd name="T27" fmla="*/ 2147483647 h 67"/>
              <a:gd name="T28" fmla="*/ 2147483647 w 58"/>
              <a:gd name="T29" fmla="*/ 2147483647 h 67"/>
              <a:gd name="T30" fmla="*/ 2147483647 w 58"/>
              <a:gd name="T31" fmla="*/ 2147483647 h 67"/>
              <a:gd name="T32" fmla="*/ 2147483647 w 58"/>
              <a:gd name="T33" fmla="*/ 2147483647 h 67"/>
              <a:gd name="T34" fmla="*/ 2147483647 w 58"/>
              <a:gd name="T35" fmla="*/ 2147483647 h 67"/>
              <a:gd name="T36" fmla="*/ 2147483647 w 58"/>
              <a:gd name="T37" fmla="*/ 2147483647 h 67"/>
              <a:gd name="T38" fmla="*/ 2147483647 w 58"/>
              <a:gd name="T39" fmla="*/ 2147483647 h 67"/>
              <a:gd name="T40" fmla="*/ 2147483647 w 58"/>
              <a:gd name="T41" fmla="*/ 2147483647 h 67"/>
              <a:gd name="T42" fmla="*/ 2147483647 w 58"/>
              <a:gd name="T43" fmla="*/ 2147483647 h 67"/>
              <a:gd name="T44" fmla="*/ 2147483647 w 58"/>
              <a:gd name="T45" fmla="*/ 2147483647 h 67"/>
              <a:gd name="T46" fmla="*/ 0 w 58"/>
              <a:gd name="T47" fmla="*/ 2147483647 h 67"/>
              <a:gd name="T48" fmla="*/ 2147483647 w 58"/>
              <a:gd name="T49" fmla="*/ 0 h 67"/>
              <a:gd name="T50" fmla="*/ 2147483647 w 58"/>
              <a:gd name="T51" fmla="*/ 0 h 67"/>
              <a:gd name="T52" fmla="*/ 2147483647 w 58"/>
              <a:gd name="T53" fmla="*/ 0 h 67"/>
              <a:gd name="T54" fmla="*/ 2147483647 w 58"/>
              <a:gd name="T55" fmla="*/ 2147483647 h 67"/>
              <a:gd name="T56" fmla="*/ 2147483647 w 58"/>
              <a:gd name="T57" fmla="*/ 2147483647 h 67"/>
              <a:gd name="T58" fmla="*/ 2147483647 w 58"/>
              <a:gd name="T59" fmla="*/ 2147483647 h 67"/>
              <a:gd name="T60" fmla="*/ 2147483647 w 58"/>
              <a:gd name="T61" fmla="*/ 2147483647 h 67"/>
              <a:gd name="T62" fmla="*/ 2147483647 w 58"/>
              <a:gd name="T63" fmla="*/ 2147483647 h 67"/>
              <a:gd name="T64" fmla="*/ 2147483647 w 58"/>
              <a:gd name="T65" fmla="*/ 2147483647 h 67"/>
              <a:gd name="T66" fmla="*/ 2147483647 w 58"/>
              <a:gd name="T67" fmla="*/ 2147483647 h 67"/>
              <a:gd name="T68" fmla="*/ 2147483647 w 58"/>
              <a:gd name="T69" fmla="*/ 2147483647 h 67"/>
              <a:gd name="T70" fmla="*/ 2147483647 w 58"/>
              <a:gd name="T71" fmla="*/ 2147483647 h 67"/>
              <a:gd name="T72" fmla="*/ 2147483647 w 58"/>
              <a:gd name="T73" fmla="*/ 2147483647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2" name="Freeform 151"/>
          <p:cNvSpPr>
            <a:spLocks/>
          </p:cNvSpPr>
          <p:nvPr/>
        </p:nvSpPr>
        <p:spPr bwMode="auto">
          <a:xfrm>
            <a:off x="1013063" y="1193562"/>
            <a:ext cx="303460" cy="276290"/>
          </a:xfrm>
          <a:custGeom>
            <a:avLst/>
            <a:gdLst>
              <a:gd name="T0" fmla="*/ 2147483647 w 249"/>
              <a:gd name="T1" fmla="*/ 2147483647 h 231"/>
              <a:gd name="T2" fmla="*/ 2147483647 w 249"/>
              <a:gd name="T3" fmla="*/ 2147483647 h 231"/>
              <a:gd name="T4" fmla="*/ 2147483647 w 249"/>
              <a:gd name="T5" fmla="*/ 2147483647 h 231"/>
              <a:gd name="T6" fmla="*/ 2147483647 w 249"/>
              <a:gd name="T7" fmla="*/ 2147483647 h 231"/>
              <a:gd name="T8" fmla="*/ 2147483647 w 249"/>
              <a:gd name="T9" fmla="*/ 2147483647 h 231"/>
              <a:gd name="T10" fmla="*/ 2147483647 w 249"/>
              <a:gd name="T11" fmla="*/ 2147483647 h 231"/>
              <a:gd name="T12" fmla="*/ 2147483647 w 249"/>
              <a:gd name="T13" fmla="*/ 2147483647 h 231"/>
              <a:gd name="T14" fmla="*/ 2147483647 w 249"/>
              <a:gd name="T15" fmla="*/ 2147483647 h 231"/>
              <a:gd name="T16" fmla="*/ 2147483647 w 249"/>
              <a:gd name="T17" fmla="*/ 2147483647 h 231"/>
              <a:gd name="T18" fmla="*/ 2147483647 w 249"/>
              <a:gd name="T19" fmla="*/ 2147483647 h 231"/>
              <a:gd name="T20" fmla="*/ 2147483647 w 249"/>
              <a:gd name="T21" fmla="*/ 2147483647 h 231"/>
              <a:gd name="T22" fmla="*/ 2147483647 w 249"/>
              <a:gd name="T23" fmla="*/ 2147483647 h 231"/>
              <a:gd name="T24" fmla="*/ 2147483647 w 249"/>
              <a:gd name="T25" fmla="*/ 2147483647 h 231"/>
              <a:gd name="T26" fmla="*/ 2147483647 w 249"/>
              <a:gd name="T27" fmla="*/ 2147483647 h 231"/>
              <a:gd name="T28" fmla="*/ 2147483647 w 249"/>
              <a:gd name="T29" fmla="*/ 2147483647 h 231"/>
              <a:gd name="T30" fmla="*/ 2147483647 w 249"/>
              <a:gd name="T31" fmla="*/ 2147483647 h 231"/>
              <a:gd name="T32" fmla="*/ 2147483647 w 249"/>
              <a:gd name="T33" fmla="*/ 2147483647 h 231"/>
              <a:gd name="T34" fmla="*/ 2147483647 w 249"/>
              <a:gd name="T35" fmla="*/ 2147483647 h 231"/>
              <a:gd name="T36" fmla="*/ 2147483647 w 249"/>
              <a:gd name="T37" fmla="*/ 2147483647 h 231"/>
              <a:gd name="T38" fmla="*/ 2147483647 w 249"/>
              <a:gd name="T39" fmla="*/ 2147483647 h 231"/>
              <a:gd name="T40" fmla="*/ 2147483647 w 249"/>
              <a:gd name="T41" fmla="*/ 2147483647 h 231"/>
              <a:gd name="T42" fmla="*/ 2147483647 w 249"/>
              <a:gd name="T43" fmla="*/ 2147483647 h 231"/>
              <a:gd name="T44" fmla="*/ 2147483647 w 249"/>
              <a:gd name="T45" fmla="*/ 2147483647 h 231"/>
              <a:gd name="T46" fmla="*/ 2147483647 w 249"/>
              <a:gd name="T47" fmla="*/ 2147483647 h 231"/>
              <a:gd name="T48" fmla="*/ 2147483647 w 249"/>
              <a:gd name="T49" fmla="*/ 2147483647 h 231"/>
              <a:gd name="T50" fmla="*/ 2147483647 w 249"/>
              <a:gd name="T51" fmla="*/ 2147483647 h 231"/>
              <a:gd name="T52" fmla="*/ 2147483647 w 249"/>
              <a:gd name="T53" fmla="*/ 2147483647 h 231"/>
              <a:gd name="T54" fmla="*/ 2147483647 w 249"/>
              <a:gd name="T55" fmla="*/ 2147483647 h 231"/>
              <a:gd name="T56" fmla="*/ 2147483647 w 249"/>
              <a:gd name="T57" fmla="*/ 2147483647 h 231"/>
              <a:gd name="T58" fmla="*/ 2147483647 w 249"/>
              <a:gd name="T59" fmla="*/ 2147483647 h 231"/>
              <a:gd name="T60" fmla="*/ 2147483647 w 249"/>
              <a:gd name="T61" fmla="*/ 2147483647 h 231"/>
              <a:gd name="T62" fmla="*/ 2147483647 w 249"/>
              <a:gd name="T63" fmla="*/ 2147483647 h 231"/>
              <a:gd name="T64" fmla="*/ 2147483647 w 249"/>
              <a:gd name="T65" fmla="*/ 2147483647 h 231"/>
              <a:gd name="T66" fmla="*/ 2147483647 w 249"/>
              <a:gd name="T67" fmla="*/ 2147483647 h 231"/>
              <a:gd name="T68" fmla="*/ 2147483647 w 249"/>
              <a:gd name="T69" fmla="*/ 2147483647 h 231"/>
              <a:gd name="T70" fmla="*/ 2147483647 w 249"/>
              <a:gd name="T71" fmla="*/ 2147483647 h 231"/>
              <a:gd name="T72" fmla="*/ 2147483647 w 249"/>
              <a:gd name="T73" fmla="*/ 2147483647 h 231"/>
              <a:gd name="T74" fmla="*/ 2147483647 w 249"/>
              <a:gd name="T75" fmla="*/ 2147483647 h 231"/>
              <a:gd name="T76" fmla="*/ 2147483647 w 249"/>
              <a:gd name="T77" fmla="*/ 2147483647 h 231"/>
              <a:gd name="T78" fmla="*/ 2147483647 w 249"/>
              <a:gd name="T79" fmla="*/ 2147483647 h 231"/>
              <a:gd name="T80" fmla="*/ 2147483647 w 249"/>
              <a:gd name="T81" fmla="*/ 2147483647 h 231"/>
              <a:gd name="T82" fmla="*/ 2147483647 w 249"/>
              <a:gd name="T83" fmla="*/ 2147483647 h 231"/>
              <a:gd name="T84" fmla="*/ 2147483647 w 249"/>
              <a:gd name="T85" fmla="*/ 2147483647 h 231"/>
              <a:gd name="T86" fmla="*/ 2147483647 w 249"/>
              <a:gd name="T87" fmla="*/ 2147483647 h 231"/>
              <a:gd name="T88" fmla="*/ 2147483647 w 249"/>
              <a:gd name="T89" fmla="*/ 2147483647 h 231"/>
              <a:gd name="T90" fmla="*/ 2147483647 w 249"/>
              <a:gd name="T91" fmla="*/ 2147483647 h 231"/>
              <a:gd name="T92" fmla="*/ 2147483647 w 249"/>
              <a:gd name="T93" fmla="*/ 2147483647 h 231"/>
              <a:gd name="T94" fmla="*/ 2147483647 w 249"/>
              <a:gd name="T95" fmla="*/ 2147483647 h 231"/>
              <a:gd name="T96" fmla="*/ 2147483647 w 249"/>
              <a:gd name="T97" fmla="*/ 2147483647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3" name="Freeform 152"/>
          <p:cNvSpPr>
            <a:spLocks/>
          </p:cNvSpPr>
          <p:nvPr/>
        </p:nvSpPr>
        <p:spPr bwMode="auto">
          <a:xfrm>
            <a:off x="2169780" y="3704441"/>
            <a:ext cx="41056" cy="22402"/>
          </a:xfrm>
          <a:custGeom>
            <a:avLst/>
            <a:gdLst>
              <a:gd name="T0" fmla="*/ 2147483647 w 23"/>
              <a:gd name="T1" fmla="*/ 0 h 18"/>
              <a:gd name="T2" fmla="*/ 2147483647 w 23"/>
              <a:gd name="T3" fmla="*/ 2147483647 h 18"/>
              <a:gd name="T4" fmla="*/ 2147483647 w 23"/>
              <a:gd name="T5" fmla="*/ 2147483647 h 18"/>
              <a:gd name="T6" fmla="*/ 0 w 23"/>
              <a:gd name="T7" fmla="*/ 2147483647 h 18"/>
              <a:gd name="T8" fmla="*/ 2147483647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635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4" name="Freeform 153"/>
          <p:cNvSpPr>
            <a:spLocks/>
          </p:cNvSpPr>
          <p:nvPr/>
        </p:nvSpPr>
        <p:spPr bwMode="auto">
          <a:xfrm>
            <a:off x="3342562" y="1619198"/>
            <a:ext cx="148161" cy="59739"/>
          </a:xfrm>
          <a:custGeom>
            <a:avLst/>
            <a:gdLst>
              <a:gd name="T0" fmla="*/ 2147483647 w 114"/>
              <a:gd name="T1" fmla="*/ 0 h 54"/>
              <a:gd name="T2" fmla="*/ 2147483647 w 114"/>
              <a:gd name="T3" fmla="*/ 2147483647 h 54"/>
              <a:gd name="T4" fmla="*/ 2147483647 w 114"/>
              <a:gd name="T5" fmla="*/ 2147483647 h 54"/>
              <a:gd name="T6" fmla="*/ 2147483647 w 114"/>
              <a:gd name="T7" fmla="*/ 0 h 54"/>
              <a:gd name="T8" fmla="*/ 2147483647 w 114"/>
              <a:gd name="T9" fmla="*/ 2147483647 h 54"/>
              <a:gd name="T10" fmla="*/ 2147483647 w 114"/>
              <a:gd name="T11" fmla="*/ 2147483647 h 54"/>
              <a:gd name="T12" fmla="*/ 2147483647 w 114"/>
              <a:gd name="T13" fmla="*/ 2147483647 h 54"/>
              <a:gd name="T14" fmla="*/ 2147483647 w 114"/>
              <a:gd name="T15" fmla="*/ 2147483647 h 54"/>
              <a:gd name="T16" fmla="*/ 2147483647 w 114"/>
              <a:gd name="T17" fmla="*/ 2147483647 h 54"/>
              <a:gd name="T18" fmla="*/ 2147483647 w 114"/>
              <a:gd name="T19" fmla="*/ 2147483647 h 54"/>
              <a:gd name="T20" fmla="*/ 2147483647 w 114"/>
              <a:gd name="T21" fmla="*/ 2147483647 h 54"/>
              <a:gd name="T22" fmla="*/ 0 w 114"/>
              <a:gd name="T23" fmla="*/ 2147483647 h 54"/>
              <a:gd name="T24" fmla="*/ 2147483647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  <a:effectLst/>
          <a:extLst/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5" name="Freeform 154"/>
          <p:cNvSpPr>
            <a:spLocks/>
          </p:cNvSpPr>
          <p:nvPr/>
        </p:nvSpPr>
        <p:spPr bwMode="auto">
          <a:xfrm>
            <a:off x="7835553" y="4128212"/>
            <a:ext cx="242767" cy="218418"/>
          </a:xfrm>
          <a:custGeom>
            <a:avLst/>
            <a:gdLst>
              <a:gd name="T0" fmla="*/ 2147483647 w 575"/>
              <a:gd name="T1" fmla="*/ 2147483647 h 488"/>
              <a:gd name="T2" fmla="*/ 2147483647 w 575"/>
              <a:gd name="T3" fmla="*/ 2147483647 h 488"/>
              <a:gd name="T4" fmla="*/ 2147483647 w 575"/>
              <a:gd name="T5" fmla="*/ 2147483647 h 488"/>
              <a:gd name="T6" fmla="*/ 2147483647 w 575"/>
              <a:gd name="T7" fmla="*/ 2147483647 h 488"/>
              <a:gd name="T8" fmla="*/ 2147483647 w 575"/>
              <a:gd name="T9" fmla="*/ 0 h 488"/>
              <a:gd name="T10" fmla="*/ 2147483647 w 575"/>
              <a:gd name="T11" fmla="*/ 2147483647 h 488"/>
              <a:gd name="T12" fmla="*/ 0 w 575"/>
              <a:gd name="T13" fmla="*/ 2147483647 h 488"/>
              <a:gd name="T14" fmla="*/ 2147483647 w 575"/>
              <a:gd name="T15" fmla="*/ 2147483647 h 488"/>
              <a:gd name="T16" fmla="*/ 2147483647 w 575"/>
              <a:gd name="T17" fmla="*/ 2147483647 h 488"/>
              <a:gd name="T18" fmla="*/ 2147483647 w 575"/>
              <a:gd name="T19" fmla="*/ 2147483647 h 488"/>
              <a:gd name="T20" fmla="*/ 2147483647 w 575"/>
              <a:gd name="T21" fmla="*/ 2147483647 h 488"/>
              <a:gd name="T22" fmla="*/ 2147483647 w 575"/>
              <a:gd name="T23" fmla="*/ 2147483647 h 488"/>
              <a:gd name="T24" fmla="*/ 2147483647 w 575"/>
              <a:gd name="T25" fmla="*/ 2147483647 h 488"/>
              <a:gd name="T26" fmla="*/ 2147483647 w 575"/>
              <a:gd name="T27" fmla="*/ 2147483647 h 488"/>
              <a:gd name="T28" fmla="*/ 2147483647 w 575"/>
              <a:gd name="T29" fmla="*/ 2147483647 h 488"/>
              <a:gd name="T30" fmla="*/ 2147483647 w 575"/>
              <a:gd name="T31" fmla="*/ 2147483647 h 488"/>
              <a:gd name="T32" fmla="*/ 2147483647 w 575"/>
              <a:gd name="T33" fmla="*/ 2147483647 h 488"/>
              <a:gd name="T34" fmla="*/ 2147483647 w 575"/>
              <a:gd name="T35" fmla="*/ 2147483647 h 488"/>
              <a:gd name="T36" fmla="*/ 2147483647 w 575"/>
              <a:gd name="T37" fmla="*/ 2147483647 h 488"/>
              <a:gd name="T38" fmla="*/ 2147483647 w 575"/>
              <a:gd name="T39" fmla="*/ 2147483647 h 488"/>
              <a:gd name="T40" fmla="*/ 2147483647 w 575"/>
              <a:gd name="T41" fmla="*/ 2147483647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8078321" y="4180483"/>
            <a:ext cx="196357" cy="199749"/>
          </a:xfrm>
          <a:custGeom>
            <a:avLst/>
            <a:gdLst>
              <a:gd name="T0" fmla="*/ 2147483647 w 460"/>
              <a:gd name="T1" fmla="*/ 2147483647 h 443"/>
              <a:gd name="T2" fmla="*/ 2147483647 w 460"/>
              <a:gd name="T3" fmla="*/ 2147483647 h 443"/>
              <a:gd name="T4" fmla="*/ 2147483647 w 460"/>
              <a:gd name="T5" fmla="*/ 2147483647 h 443"/>
              <a:gd name="T6" fmla="*/ 2147483647 w 460"/>
              <a:gd name="T7" fmla="*/ 2147483647 h 443"/>
              <a:gd name="T8" fmla="*/ 2147483647 w 460"/>
              <a:gd name="T9" fmla="*/ 2147483647 h 443"/>
              <a:gd name="T10" fmla="*/ 2147483647 w 460"/>
              <a:gd name="T11" fmla="*/ 2147483647 h 443"/>
              <a:gd name="T12" fmla="*/ 0 w 460"/>
              <a:gd name="T13" fmla="*/ 0 h 443"/>
              <a:gd name="T14" fmla="*/ 0 w 460"/>
              <a:gd name="T15" fmla="*/ 2147483647 h 443"/>
              <a:gd name="T16" fmla="*/ 2147483647 w 460"/>
              <a:gd name="T17" fmla="*/ 2147483647 h 443"/>
              <a:gd name="T18" fmla="*/ 2147483647 w 460"/>
              <a:gd name="T19" fmla="*/ 2147483647 h 443"/>
              <a:gd name="T20" fmla="*/ 2147483647 w 460"/>
              <a:gd name="T21" fmla="*/ 2147483647 h 443"/>
              <a:gd name="T22" fmla="*/ 2147483647 w 460"/>
              <a:gd name="T23" fmla="*/ 2147483647 h 443"/>
              <a:gd name="T24" fmla="*/ 2147483647 w 460"/>
              <a:gd name="T25" fmla="*/ 2147483647 h 443"/>
              <a:gd name="T26" fmla="*/ 2147483647 w 460"/>
              <a:gd name="T27" fmla="*/ 2147483647 h 443"/>
              <a:gd name="T28" fmla="*/ 2147483647 w 460"/>
              <a:gd name="T29" fmla="*/ 2147483647 h 443"/>
              <a:gd name="T30" fmla="*/ 2147483647 w 460"/>
              <a:gd name="T31" fmla="*/ 2147483647 h 443"/>
              <a:gd name="T32" fmla="*/ 2147483647 w 460"/>
              <a:gd name="T33" fmla="*/ 2147483647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3874510" y="2076569"/>
            <a:ext cx="282039" cy="433104"/>
            <a:chOff x="2201" y="1250"/>
            <a:chExt cx="133" cy="193"/>
          </a:xfrm>
          <a:solidFill>
            <a:schemeClr val="bg1"/>
          </a:solidFill>
        </p:grpSpPr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543767 w 24"/>
                <a:gd name="T1" fmla="*/ 2833725 h 47"/>
                <a:gd name="T2" fmla="*/ 371667 w 24"/>
                <a:gd name="T3" fmla="*/ 2675083 h 47"/>
                <a:gd name="T4" fmla="*/ 915658 w 24"/>
                <a:gd name="T5" fmla="*/ 2344646 h 47"/>
                <a:gd name="T6" fmla="*/ 826458 w 24"/>
                <a:gd name="T7" fmla="*/ 2028208 h 47"/>
                <a:gd name="T8" fmla="*/ 722154 w 24"/>
                <a:gd name="T9" fmla="*/ 1773736 h 47"/>
                <a:gd name="T10" fmla="*/ 282692 w 24"/>
                <a:gd name="T11" fmla="*/ 1773736 h 47"/>
                <a:gd name="T12" fmla="*/ 371667 w 24"/>
                <a:gd name="T13" fmla="*/ 1299416 h 47"/>
                <a:gd name="T14" fmla="*/ 89200 w 24"/>
                <a:gd name="T15" fmla="*/ 1457232 h 47"/>
                <a:gd name="T16" fmla="*/ 0 w 24"/>
                <a:gd name="T17" fmla="*/ 1044943 h 47"/>
                <a:gd name="T18" fmla="*/ 0 w 24"/>
                <a:gd name="T19" fmla="*/ 651445 h 47"/>
                <a:gd name="T20" fmla="*/ 89200 w 24"/>
                <a:gd name="T21" fmla="*/ 316438 h 47"/>
                <a:gd name="T22" fmla="*/ 460867 w 24"/>
                <a:gd name="T23" fmla="*/ 0 h 47"/>
                <a:gd name="T24" fmla="*/ 722154 w 24"/>
                <a:gd name="T25" fmla="*/ 77060 h 47"/>
                <a:gd name="T26" fmla="*/ 632950 w 24"/>
                <a:gd name="T27" fmla="*/ 493916 h 47"/>
                <a:gd name="T28" fmla="*/ 1177883 w 24"/>
                <a:gd name="T29" fmla="*/ 493916 h 47"/>
                <a:gd name="T30" fmla="*/ 1004638 w 24"/>
                <a:gd name="T31" fmla="*/ 887418 h 47"/>
                <a:gd name="T32" fmla="*/ 826458 w 24"/>
                <a:gd name="T33" fmla="*/ 1222355 h 47"/>
                <a:gd name="T34" fmla="*/ 1177883 w 24"/>
                <a:gd name="T35" fmla="*/ 1376492 h 47"/>
                <a:gd name="T36" fmla="*/ 1548613 w 24"/>
                <a:gd name="T37" fmla="*/ 1951148 h 47"/>
                <a:gd name="T38" fmla="*/ 1721929 w 24"/>
                <a:gd name="T39" fmla="*/ 2344646 h 47"/>
                <a:gd name="T40" fmla="*/ 1721929 w 24"/>
                <a:gd name="T41" fmla="*/ 2579252 h 47"/>
                <a:gd name="T42" fmla="*/ 2093613 w 24"/>
                <a:gd name="T43" fmla="*/ 2579252 h 47"/>
                <a:gd name="T44" fmla="*/ 2004342 w 24"/>
                <a:gd name="T45" fmla="*/ 3150228 h 47"/>
                <a:gd name="T46" fmla="*/ 2182796 w 24"/>
                <a:gd name="T47" fmla="*/ 3227223 h 47"/>
                <a:gd name="T48" fmla="*/ 1548613 w 24"/>
                <a:gd name="T49" fmla="*/ 3485436 h 47"/>
                <a:gd name="T50" fmla="*/ 1004638 w 24"/>
                <a:gd name="T51" fmla="*/ 3562497 h 47"/>
                <a:gd name="T52" fmla="*/ 722154 w 24"/>
                <a:gd name="T53" fmla="*/ 3644078 h 47"/>
                <a:gd name="T54" fmla="*/ 371667 w 24"/>
                <a:gd name="T55" fmla="*/ 3644078 h 47"/>
                <a:gd name="T56" fmla="*/ 89200 w 24"/>
                <a:gd name="T57" fmla="*/ 3721139 h 47"/>
                <a:gd name="T58" fmla="*/ 460867 w 24"/>
                <a:gd name="T59" fmla="*/ 3384752 h 47"/>
                <a:gd name="T60" fmla="*/ 543767 w 24"/>
                <a:gd name="T61" fmla="*/ 3073151 h 47"/>
                <a:gd name="T62" fmla="*/ 282692 w 24"/>
                <a:gd name="T63" fmla="*/ 2991521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457200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457200"/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158" name="Freeform 157"/>
          <p:cNvSpPr>
            <a:spLocks/>
          </p:cNvSpPr>
          <p:nvPr/>
        </p:nvSpPr>
        <p:spPr bwMode="auto">
          <a:xfrm>
            <a:off x="4979461" y="3075322"/>
            <a:ext cx="82112" cy="52271"/>
          </a:xfrm>
          <a:custGeom>
            <a:avLst/>
            <a:gdLst>
              <a:gd name="T0" fmla="*/ 0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2147483647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0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0 w 46"/>
              <a:gd name="T29" fmla="*/ 2147483647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9" name="Freeform 158"/>
          <p:cNvSpPr>
            <a:spLocks/>
          </p:cNvSpPr>
          <p:nvPr/>
        </p:nvSpPr>
        <p:spPr bwMode="auto">
          <a:xfrm>
            <a:off x="6179020" y="2352860"/>
            <a:ext cx="1695805" cy="1232105"/>
          </a:xfrm>
          <a:custGeom>
            <a:avLst/>
            <a:gdLst>
              <a:gd name="T0" fmla="*/ 2147483647 w 950"/>
              <a:gd name="T1" fmla="*/ 2147483647 h 660"/>
              <a:gd name="T2" fmla="*/ 2147483647 w 950"/>
              <a:gd name="T3" fmla="*/ 2147483647 h 660"/>
              <a:gd name="T4" fmla="*/ 2147483647 w 950"/>
              <a:gd name="T5" fmla="*/ 2147483647 h 660"/>
              <a:gd name="T6" fmla="*/ 2147483647 w 950"/>
              <a:gd name="T7" fmla="*/ 2147483647 h 660"/>
              <a:gd name="T8" fmla="*/ 2147483647 w 950"/>
              <a:gd name="T9" fmla="*/ 2147483647 h 660"/>
              <a:gd name="T10" fmla="*/ 2147483647 w 950"/>
              <a:gd name="T11" fmla="*/ 2147483647 h 660"/>
              <a:gd name="T12" fmla="*/ 2147483647 w 950"/>
              <a:gd name="T13" fmla="*/ 2147483647 h 660"/>
              <a:gd name="T14" fmla="*/ 2147483647 w 950"/>
              <a:gd name="T15" fmla="*/ 2147483647 h 660"/>
              <a:gd name="T16" fmla="*/ 2147483647 w 950"/>
              <a:gd name="T17" fmla="*/ 2147483647 h 660"/>
              <a:gd name="T18" fmla="*/ 2147483647 w 950"/>
              <a:gd name="T19" fmla="*/ 2147483647 h 660"/>
              <a:gd name="T20" fmla="*/ 2147483647 w 950"/>
              <a:gd name="T21" fmla="*/ 2147483647 h 660"/>
              <a:gd name="T22" fmla="*/ 2147483647 w 950"/>
              <a:gd name="T23" fmla="*/ 2147483647 h 660"/>
              <a:gd name="T24" fmla="*/ 2147483647 w 950"/>
              <a:gd name="T25" fmla="*/ 2147483647 h 660"/>
              <a:gd name="T26" fmla="*/ 2147483647 w 950"/>
              <a:gd name="T27" fmla="*/ 2147483647 h 660"/>
              <a:gd name="T28" fmla="*/ 2147483647 w 950"/>
              <a:gd name="T29" fmla="*/ 2147483647 h 660"/>
              <a:gd name="T30" fmla="*/ 2147483647 w 950"/>
              <a:gd name="T31" fmla="*/ 2147483647 h 660"/>
              <a:gd name="T32" fmla="*/ 2147483647 w 950"/>
              <a:gd name="T33" fmla="*/ 2147483647 h 660"/>
              <a:gd name="T34" fmla="*/ 2147483647 w 950"/>
              <a:gd name="T35" fmla="*/ 2147483647 h 660"/>
              <a:gd name="T36" fmla="*/ 2147483647 w 950"/>
              <a:gd name="T37" fmla="*/ 2147483647 h 660"/>
              <a:gd name="T38" fmla="*/ 2147483647 w 950"/>
              <a:gd name="T39" fmla="*/ 2147483647 h 660"/>
              <a:gd name="T40" fmla="*/ 2147483647 w 950"/>
              <a:gd name="T41" fmla="*/ 2147483647 h 660"/>
              <a:gd name="T42" fmla="*/ 2147483647 w 950"/>
              <a:gd name="T43" fmla="*/ 2147483647 h 660"/>
              <a:gd name="T44" fmla="*/ 2147483647 w 950"/>
              <a:gd name="T45" fmla="*/ 2147483647 h 660"/>
              <a:gd name="T46" fmla="*/ 2147483647 w 950"/>
              <a:gd name="T47" fmla="*/ 2147483647 h 660"/>
              <a:gd name="T48" fmla="*/ 2147483647 w 950"/>
              <a:gd name="T49" fmla="*/ 2147483647 h 660"/>
              <a:gd name="T50" fmla="*/ 2147483647 w 950"/>
              <a:gd name="T51" fmla="*/ 2147483647 h 660"/>
              <a:gd name="T52" fmla="*/ 2147483647 w 950"/>
              <a:gd name="T53" fmla="*/ 2147483647 h 660"/>
              <a:gd name="T54" fmla="*/ 2147483647 w 950"/>
              <a:gd name="T55" fmla="*/ 2147483647 h 660"/>
              <a:gd name="T56" fmla="*/ 2147483647 w 950"/>
              <a:gd name="T57" fmla="*/ 2147483647 h 660"/>
              <a:gd name="T58" fmla="*/ 2147483647 w 950"/>
              <a:gd name="T59" fmla="*/ 2147483647 h 660"/>
              <a:gd name="T60" fmla="*/ 2147483647 w 950"/>
              <a:gd name="T61" fmla="*/ 2147483647 h 660"/>
              <a:gd name="T62" fmla="*/ 2147483647 w 950"/>
              <a:gd name="T63" fmla="*/ 2147483647 h 660"/>
              <a:gd name="T64" fmla="*/ 2147483647 w 950"/>
              <a:gd name="T65" fmla="*/ 2147483647 h 660"/>
              <a:gd name="T66" fmla="*/ 2147483647 w 950"/>
              <a:gd name="T67" fmla="*/ 2147483647 h 660"/>
              <a:gd name="T68" fmla="*/ 2147483647 w 950"/>
              <a:gd name="T69" fmla="*/ 2147483647 h 660"/>
              <a:gd name="T70" fmla="*/ 2147483647 w 950"/>
              <a:gd name="T71" fmla="*/ 2147483647 h 660"/>
              <a:gd name="T72" fmla="*/ 2147483647 w 950"/>
              <a:gd name="T73" fmla="*/ 2147483647 h 660"/>
              <a:gd name="T74" fmla="*/ 2147483647 w 950"/>
              <a:gd name="T75" fmla="*/ 2147483647 h 660"/>
              <a:gd name="T76" fmla="*/ 2147483647 w 950"/>
              <a:gd name="T77" fmla="*/ 2147483647 h 660"/>
              <a:gd name="T78" fmla="*/ 2147483647 w 950"/>
              <a:gd name="T79" fmla="*/ 2147483647 h 660"/>
              <a:gd name="T80" fmla="*/ 2147483647 w 950"/>
              <a:gd name="T81" fmla="*/ 2147483647 h 660"/>
              <a:gd name="T82" fmla="*/ 2147483647 w 950"/>
              <a:gd name="T83" fmla="*/ 2147483647 h 660"/>
              <a:gd name="T84" fmla="*/ 2147483647 w 950"/>
              <a:gd name="T85" fmla="*/ 2147483647 h 660"/>
              <a:gd name="T86" fmla="*/ 2147483647 w 950"/>
              <a:gd name="T87" fmla="*/ 2147483647 h 660"/>
              <a:gd name="T88" fmla="*/ 2147483647 w 950"/>
              <a:gd name="T89" fmla="*/ 2147483647 h 660"/>
              <a:gd name="T90" fmla="*/ 2147483647 w 950"/>
              <a:gd name="T91" fmla="*/ 2147483647 h 660"/>
              <a:gd name="T92" fmla="*/ 2147483647 w 950"/>
              <a:gd name="T93" fmla="*/ 2147483647 h 660"/>
              <a:gd name="T94" fmla="*/ 2147483647 w 950"/>
              <a:gd name="T95" fmla="*/ 2147483647 h 660"/>
              <a:gd name="T96" fmla="*/ 2147483647 w 950"/>
              <a:gd name="T97" fmla="*/ 2147483647 h 660"/>
              <a:gd name="T98" fmla="*/ 2147483647 w 950"/>
              <a:gd name="T99" fmla="*/ 2147483647 h 660"/>
              <a:gd name="T100" fmla="*/ 2147483647 w 950"/>
              <a:gd name="T101" fmla="*/ 2147483647 h 660"/>
              <a:gd name="T102" fmla="*/ 2147483647 w 950"/>
              <a:gd name="T103" fmla="*/ 2147483647 h 660"/>
              <a:gd name="T104" fmla="*/ 2147483647 w 950"/>
              <a:gd name="T105" fmla="*/ 2147483647 h 660"/>
              <a:gd name="T106" fmla="*/ 2147483647 w 950"/>
              <a:gd name="T107" fmla="*/ 2147483647 h 660"/>
              <a:gd name="T108" fmla="*/ 2147483647 w 950"/>
              <a:gd name="T109" fmla="*/ 2147483647 h 660"/>
              <a:gd name="T110" fmla="*/ 2147483647 w 950"/>
              <a:gd name="T111" fmla="*/ 2147483647 h 660"/>
              <a:gd name="T112" fmla="*/ 2147483647 w 950"/>
              <a:gd name="T113" fmla="*/ 2147483647 h 660"/>
              <a:gd name="T114" fmla="*/ 2147483647 w 950"/>
              <a:gd name="T115" fmla="*/ 2147483647 h 660"/>
              <a:gd name="T116" fmla="*/ 2147483647 w 950"/>
              <a:gd name="T117" fmla="*/ 2147483647 h 660"/>
              <a:gd name="T118" fmla="*/ 2147483647 w 950"/>
              <a:gd name="T119" fmla="*/ 2147483647 h 660"/>
              <a:gd name="T120" fmla="*/ 2147483647 w 950"/>
              <a:gd name="T121" fmla="*/ 2147483647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7053 w 10000"/>
              <a:gd name="connsiteY23" fmla="*/ 1364 h 10000"/>
              <a:gd name="connsiteX24" fmla="*/ 7032 w 10000"/>
              <a:gd name="connsiteY24" fmla="*/ 1333 h 10000"/>
              <a:gd name="connsiteX25" fmla="*/ 6926 w 10000"/>
              <a:gd name="connsiteY25" fmla="*/ 1636 h 10000"/>
              <a:gd name="connsiteX26" fmla="*/ 6926 w 10000"/>
              <a:gd name="connsiteY26" fmla="*/ 2000 h 10000"/>
              <a:gd name="connsiteX27" fmla="*/ 7389 w 10000"/>
              <a:gd name="connsiteY27" fmla="*/ 2091 h 10000"/>
              <a:gd name="connsiteX28" fmla="*/ 7495 w 10000"/>
              <a:gd name="connsiteY28" fmla="*/ 2394 h 10000"/>
              <a:gd name="connsiteX29" fmla="*/ 7032 w 10000"/>
              <a:gd name="connsiteY29" fmla="*/ 2606 h 10000"/>
              <a:gd name="connsiteX30" fmla="*/ 6653 w 10000"/>
              <a:gd name="connsiteY30" fmla="*/ 2848 h 10000"/>
              <a:gd name="connsiteX31" fmla="*/ 6295 w 10000"/>
              <a:gd name="connsiteY31" fmla="*/ 3061 h 10000"/>
              <a:gd name="connsiteX32" fmla="*/ 6189 w 10000"/>
              <a:gd name="connsiteY32" fmla="*/ 3576 h 10000"/>
              <a:gd name="connsiteX33" fmla="*/ 5621 w 10000"/>
              <a:gd name="connsiteY33" fmla="*/ 3667 h 10000"/>
              <a:gd name="connsiteX34" fmla="*/ 5053 w 10000"/>
              <a:gd name="connsiteY34" fmla="*/ 4182 h 10000"/>
              <a:gd name="connsiteX35" fmla="*/ 4526 w 10000"/>
              <a:gd name="connsiteY35" fmla="*/ 3818 h 10000"/>
              <a:gd name="connsiteX36" fmla="*/ 3895 w 10000"/>
              <a:gd name="connsiteY36" fmla="*/ 3727 h 10000"/>
              <a:gd name="connsiteX37" fmla="*/ 3432 w 10000"/>
              <a:gd name="connsiteY37" fmla="*/ 3061 h 10000"/>
              <a:gd name="connsiteX38" fmla="*/ 2758 w 10000"/>
              <a:gd name="connsiteY38" fmla="*/ 2758 h 10000"/>
              <a:gd name="connsiteX39" fmla="*/ 2695 w 10000"/>
              <a:gd name="connsiteY39" fmla="*/ 2000 h 10000"/>
              <a:gd name="connsiteX40" fmla="*/ 2379 w 10000"/>
              <a:gd name="connsiteY40" fmla="*/ 1788 h 10000"/>
              <a:gd name="connsiteX41" fmla="*/ 2337 w 10000"/>
              <a:gd name="connsiteY41" fmla="*/ 1727 h 10000"/>
              <a:gd name="connsiteX42" fmla="*/ 2316 w 10000"/>
              <a:gd name="connsiteY42" fmla="*/ 1758 h 10000"/>
              <a:gd name="connsiteX43" fmla="*/ 2295 w 10000"/>
              <a:gd name="connsiteY43" fmla="*/ 1818 h 10000"/>
              <a:gd name="connsiteX44" fmla="*/ 2295 w 10000"/>
              <a:gd name="connsiteY44" fmla="*/ 1848 h 10000"/>
              <a:gd name="connsiteX45" fmla="*/ 2295 w 10000"/>
              <a:gd name="connsiteY45" fmla="*/ 1879 h 10000"/>
              <a:gd name="connsiteX46" fmla="*/ 2295 w 10000"/>
              <a:gd name="connsiteY46" fmla="*/ 1848 h 10000"/>
              <a:gd name="connsiteX47" fmla="*/ 2295 w 10000"/>
              <a:gd name="connsiteY47" fmla="*/ 1818 h 10000"/>
              <a:gd name="connsiteX48" fmla="*/ 2337 w 10000"/>
              <a:gd name="connsiteY48" fmla="*/ 1727 h 10000"/>
              <a:gd name="connsiteX49" fmla="*/ 2295 w 10000"/>
              <a:gd name="connsiteY49" fmla="*/ 1636 h 10000"/>
              <a:gd name="connsiteX50" fmla="*/ 2189 w 10000"/>
              <a:gd name="connsiteY50" fmla="*/ 1727 h 10000"/>
              <a:gd name="connsiteX51" fmla="*/ 2189 w 10000"/>
              <a:gd name="connsiteY51" fmla="*/ 1879 h 10000"/>
              <a:gd name="connsiteX52" fmla="*/ 2189 w 10000"/>
              <a:gd name="connsiteY52" fmla="*/ 1727 h 10000"/>
              <a:gd name="connsiteX53" fmla="*/ 2021 w 10000"/>
              <a:gd name="connsiteY53" fmla="*/ 1788 h 10000"/>
              <a:gd name="connsiteX54" fmla="*/ 1916 w 10000"/>
              <a:gd name="connsiteY54" fmla="*/ 2242 h 10000"/>
              <a:gd name="connsiteX55" fmla="*/ 1495 w 10000"/>
              <a:gd name="connsiteY55" fmla="*/ 2152 h 10000"/>
              <a:gd name="connsiteX56" fmla="*/ 1389 w 10000"/>
              <a:gd name="connsiteY56" fmla="*/ 2909 h 10000"/>
              <a:gd name="connsiteX57" fmla="*/ 1032 w 10000"/>
              <a:gd name="connsiteY57" fmla="*/ 3000 h 10000"/>
              <a:gd name="connsiteX58" fmla="*/ 926 w 10000"/>
              <a:gd name="connsiteY58" fmla="*/ 3879 h 10000"/>
              <a:gd name="connsiteX59" fmla="*/ 716 w 10000"/>
              <a:gd name="connsiteY59" fmla="*/ 4182 h 10000"/>
              <a:gd name="connsiteX60" fmla="*/ 463 w 10000"/>
              <a:gd name="connsiteY60" fmla="*/ 4485 h 10000"/>
              <a:gd name="connsiteX61" fmla="*/ 42 w 10000"/>
              <a:gd name="connsiteY61" fmla="*/ 4636 h 10000"/>
              <a:gd name="connsiteX62" fmla="*/ 0 w 10000"/>
              <a:gd name="connsiteY62" fmla="*/ 4939 h 10000"/>
              <a:gd name="connsiteX63" fmla="*/ 105 w 10000"/>
              <a:gd name="connsiteY63" fmla="*/ 5061 h 10000"/>
              <a:gd name="connsiteX64" fmla="*/ 147 w 10000"/>
              <a:gd name="connsiteY64" fmla="*/ 5303 h 10000"/>
              <a:gd name="connsiteX65" fmla="*/ 42 w 10000"/>
              <a:gd name="connsiteY65" fmla="*/ 5364 h 10000"/>
              <a:gd name="connsiteX66" fmla="*/ 147 w 10000"/>
              <a:gd name="connsiteY66" fmla="*/ 5515 h 10000"/>
              <a:gd name="connsiteX67" fmla="*/ 316 w 10000"/>
              <a:gd name="connsiteY67" fmla="*/ 5606 h 10000"/>
              <a:gd name="connsiteX68" fmla="*/ 463 w 10000"/>
              <a:gd name="connsiteY68" fmla="*/ 5909 h 10000"/>
              <a:gd name="connsiteX69" fmla="*/ 674 w 10000"/>
              <a:gd name="connsiteY69" fmla="*/ 5909 h 10000"/>
              <a:gd name="connsiteX70" fmla="*/ 989 w 10000"/>
              <a:gd name="connsiteY70" fmla="*/ 5909 h 10000"/>
              <a:gd name="connsiteX71" fmla="*/ 1032 w 10000"/>
              <a:gd name="connsiteY71" fmla="*/ 6030 h 10000"/>
              <a:gd name="connsiteX72" fmla="*/ 821 w 10000"/>
              <a:gd name="connsiteY72" fmla="*/ 6485 h 10000"/>
              <a:gd name="connsiteX73" fmla="*/ 884 w 10000"/>
              <a:gd name="connsiteY73" fmla="*/ 6727 h 10000"/>
              <a:gd name="connsiteX74" fmla="*/ 779 w 10000"/>
              <a:gd name="connsiteY74" fmla="*/ 6939 h 10000"/>
              <a:gd name="connsiteX75" fmla="*/ 884 w 10000"/>
              <a:gd name="connsiteY75" fmla="*/ 7242 h 10000"/>
              <a:gd name="connsiteX76" fmla="*/ 1137 w 10000"/>
              <a:gd name="connsiteY76" fmla="*/ 7394 h 10000"/>
              <a:gd name="connsiteX77" fmla="*/ 1095 w 10000"/>
              <a:gd name="connsiteY77" fmla="*/ 7455 h 10000"/>
              <a:gd name="connsiteX78" fmla="*/ 1200 w 10000"/>
              <a:gd name="connsiteY78" fmla="*/ 7455 h 10000"/>
              <a:gd name="connsiteX79" fmla="*/ 1558 w 10000"/>
              <a:gd name="connsiteY79" fmla="*/ 7697 h 10000"/>
              <a:gd name="connsiteX80" fmla="*/ 1874 w 10000"/>
              <a:gd name="connsiteY80" fmla="*/ 7909 h 10000"/>
              <a:gd name="connsiteX81" fmla="*/ 2189 w 10000"/>
              <a:gd name="connsiteY81" fmla="*/ 8000 h 10000"/>
              <a:gd name="connsiteX82" fmla="*/ 2295 w 10000"/>
              <a:gd name="connsiteY82" fmla="*/ 8121 h 10000"/>
              <a:gd name="connsiteX83" fmla="*/ 2379 w 10000"/>
              <a:gd name="connsiteY83" fmla="*/ 8121 h 10000"/>
              <a:gd name="connsiteX84" fmla="*/ 2547 w 10000"/>
              <a:gd name="connsiteY84" fmla="*/ 8273 h 10000"/>
              <a:gd name="connsiteX85" fmla="*/ 2758 w 10000"/>
              <a:gd name="connsiteY85" fmla="*/ 8273 h 10000"/>
              <a:gd name="connsiteX86" fmla="*/ 2968 w 10000"/>
              <a:gd name="connsiteY86" fmla="*/ 8273 h 10000"/>
              <a:gd name="connsiteX87" fmla="*/ 3116 w 10000"/>
              <a:gd name="connsiteY87" fmla="*/ 8000 h 10000"/>
              <a:gd name="connsiteX88" fmla="*/ 3326 w 10000"/>
              <a:gd name="connsiteY88" fmla="*/ 7758 h 10000"/>
              <a:gd name="connsiteX89" fmla="*/ 3579 w 10000"/>
              <a:gd name="connsiteY89" fmla="*/ 7758 h 10000"/>
              <a:gd name="connsiteX90" fmla="*/ 3789 w 10000"/>
              <a:gd name="connsiteY90" fmla="*/ 8000 h 10000"/>
              <a:gd name="connsiteX91" fmla="*/ 3895 w 10000"/>
              <a:gd name="connsiteY91" fmla="*/ 8000 h 10000"/>
              <a:gd name="connsiteX92" fmla="*/ 4000 w 10000"/>
              <a:gd name="connsiteY92" fmla="*/ 8061 h 10000"/>
              <a:gd name="connsiteX93" fmla="*/ 4063 w 10000"/>
              <a:gd name="connsiteY93" fmla="*/ 8424 h 10000"/>
              <a:gd name="connsiteX94" fmla="*/ 3958 w 10000"/>
              <a:gd name="connsiteY94" fmla="*/ 8879 h 10000"/>
              <a:gd name="connsiteX95" fmla="*/ 3958 w 10000"/>
              <a:gd name="connsiteY95" fmla="*/ 9030 h 10000"/>
              <a:gd name="connsiteX96" fmla="*/ 4105 w 10000"/>
              <a:gd name="connsiteY96" fmla="*/ 9091 h 10000"/>
              <a:gd name="connsiteX97" fmla="*/ 4211 w 10000"/>
              <a:gd name="connsiteY97" fmla="*/ 9333 h 10000"/>
              <a:gd name="connsiteX98" fmla="*/ 4211 w 10000"/>
              <a:gd name="connsiteY98" fmla="*/ 9485 h 10000"/>
              <a:gd name="connsiteX99" fmla="*/ 4463 w 10000"/>
              <a:gd name="connsiteY99" fmla="*/ 9636 h 10000"/>
              <a:gd name="connsiteX100" fmla="*/ 4421 w 10000"/>
              <a:gd name="connsiteY100" fmla="*/ 9697 h 10000"/>
              <a:gd name="connsiteX101" fmla="*/ 4674 w 10000"/>
              <a:gd name="connsiteY101" fmla="*/ 9636 h 10000"/>
              <a:gd name="connsiteX102" fmla="*/ 4737 w 10000"/>
              <a:gd name="connsiteY102" fmla="*/ 9333 h 10000"/>
              <a:gd name="connsiteX103" fmla="*/ 5263 w 10000"/>
              <a:gd name="connsiteY103" fmla="*/ 9333 h 10000"/>
              <a:gd name="connsiteX104" fmla="*/ 5453 w 10000"/>
              <a:gd name="connsiteY104" fmla="*/ 9545 h 10000"/>
              <a:gd name="connsiteX105" fmla="*/ 5516 w 10000"/>
              <a:gd name="connsiteY105" fmla="*/ 9788 h 10000"/>
              <a:gd name="connsiteX106" fmla="*/ 5621 w 10000"/>
              <a:gd name="connsiteY106" fmla="*/ 9697 h 10000"/>
              <a:gd name="connsiteX107" fmla="*/ 5979 w 10000"/>
              <a:gd name="connsiteY107" fmla="*/ 10000 h 10000"/>
              <a:gd name="connsiteX108" fmla="*/ 5979 w 10000"/>
              <a:gd name="connsiteY108" fmla="*/ 9788 h 10000"/>
              <a:gd name="connsiteX109" fmla="*/ 6400 w 10000"/>
              <a:gd name="connsiteY109" fmla="*/ 9545 h 10000"/>
              <a:gd name="connsiteX110" fmla="*/ 6442 w 10000"/>
              <a:gd name="connsiteY110" fmla="*/ 9485 h 10000"/>
              <a:gd name="connsiteX111" fmla="*/ 6547 w 10000"/>
              <a:gd name="connsiteY111" fmla="*/ 9394 h 10000"/>
              <a:gd name="connsiteX112" fmla="*/ 6653 w 10000"/>
              <a:gd name="connsiteY112" fmla="*/ 9485 h 10000"/>
              <a:gd name="connsiteX113" fmla="*/ 6863 w 10000"/>
              <a:gd name="connsiteY113" fmla="*/ 9333 h 10000"/>
              <a:gd name="connsiteX114" fmla="*/ 7137 w 10000"/>
              <a:gd name="connsiteY114" fmla="*/ 9091 h 10000"/>
              <a:gd name="connsiteX115" fmla="*/ 7389 w 10000"/>
              <a:gd name="connsiteY115" fmla="*/ 8818 h 10000"/>
              <a:gd name="connsiteX116" fmla="*/ 7495 w 10000"/>
              <a:gd name="connsiteY116" fmla="*/ 8515 h 10000"/>
              <a:gd name="connsiteX117" fmla="*/ 7642 w 10000"/>
              <a:gd name="connsiteY117" fmla="*/ 8212 h 10000"/>
              <a:gd name="connsiteX118" fmla="*/ 7811 w 10000"/>
              <a:gd name="connsiteY118" fmla="*/ 7758 h 10000"/>
              <a:gd name="connsiteX119" fmla="*/ 7811 w 10000"/>
              <a:gd name="connsiteY119" fmla="*/ 7545 h 10000"/>
              <a:gd name="connsiteX120" fmla="*/ 7747 w 10000"/>
              <a:gd name="connsiteY120" fmla="*/ 7394 h 10000"/>
              <a:gd name="connsiteX121" fmla="*/ 7811 w 10000"/>
              <a:gd name="connsiteY121" fmla="*/ 7152 h 10000"/>
              <a:gd name="connsiteX122" fmla="*/ 7747 w 10000"/>
              <a:gd name="connsiteY122" fmla="*/ 6879 h 10000"/>
              <a:gd name="connsiteX123" fmla="*/ 7495 w 10000"/>
              <a:gd name="connsiteY123" fmla="*/ 6121 h 10000"/>
              <a:gd name="connsiteX124" fmla="*/ 7537 w 10000"/>
              <a:gd name="connsiteY124" fmla="*/ 6030 h 10000"/>
              <a:gd name="connsiteX125" fmla="*/ 7747 w 10000"/>
              <a:gd name="connsiteY125" fmla="*/ 5667 h 10000"/>
              <a:gd name="connsiteX126" fmla="*/ 7916 w 10000"/>
              <a:gd name="connsiteY126" fmla="*/ 5606 h 10000"/>
              <a:gd name="connsiteX127" fmla="*/ 7937 w 10000"/>
              <a:gd name="connsiteY127" fmla="*/ 5576 h 10000"/>
              <a:gd name="connsiteX128" fmla="*/ 7937 w 10000"/>
              <a:gd name="connsiteY128" fmla="*/ 5515 h 10000"/>
              <a:gd name="connsiteX129" fmla="*/ 7916 w 10000"/>
              <a:gd name="connsiteY129" fmla="*/ 5455 h 10000"/>
              <a:gd name="connsiteX130" fmla="*/ 7642 w 10000"/>
              <a:gd name="connsiteY130" fmla="*/ 5364 h 10000"/>
              <a:gd name="connsiteX131" fmla="*/ 7495 w 10000"/>
              <a:gd name="connsiteY131" fmla="*/ 5455 h 10000"/>
              <a:gd name="connsiteX132" fmla="*/ 7389 w 10000"/>
              <a:gd name="connsiteY132" fmla="*/ 5364 h 10000"/>
              <a:gd name="connsiteX133" fmla="*/ 7284 w 10000"/>
              <a:gd name="connsiteY133" fmla="*/ 5152 h 10000"/>
              <a:gd name="connsiteX134" fmla="*/ 7179 w 10000"/>
              <a:gd name="connsiteY134" fmla="*/ 5000 h 10000"/>
              <a:gd name="connsiteX135" fmla="*/ 7432 w 10000"/>
              <a:gd name="connsiteY135" fmla="*/ 4848 h 10000"/>
              <a:gd name="connsiteX136" fmla="*/ 7600 w 10000"/>
              <a:gd name="connsiteY136" fmla="*/ 4636 h 10000"/>
              <a:gd name="connsiteX137" fmla="*/ 7853 w 10000"/>
              <a:gd name="connsiteY137" fmla="*/ 4394 h 10000"/>
              <a:gd name="connsiteX138" fmla="*/ 7958 w 10000"/>
              <a:gd name="connsiteY138" fmla="*/ 4394 h 10000"/>
              <a:gd name="connsiteX139" fmla="*/ 7811 w 10000"/>
              <a:gd name="connsiteY139" fmla="*/ 4697 h 10000"/>
              <a:gd name="connsiteX140" fmla="*/ 7916 w 10000"/>
              <a:gd name="connsiteY140" fmla="*/ 4848 h 10000"/>
              <a:gd name="connsiteX141" fmla="*/ 8021 w 10000"/>
              <a:gd name="connsiteY141" fmla="*/ 4788 h 10000"/>
              <a:gd name="connsiteX142" fmla="*/ 8274 w 10000"/>
              <a:gd name="connsiteY142" fmla="*/ 4636 h 10000"/>
              <a:gd name="connsiteX143" fmla="*/ 8337 w 10000"/>
              <a:gd name="connsiteY143" fmla="*/ 4303 h 10000"/>
              <a:gd name="connsiteX144" fmla="*/ 8484 w 10000"/>
              <a:gd name="connsiteY144" fmla="*/ 4121 h 10000"/>
              <a:gd name="connsiteX145" fmla="*/ 8632 w 10000"/>
              <a:gd name="connsiteY145" fmla="*/ 4273 h 10000"/>
              <a:gd name="connsiteX146" fmla="*/ 8611 w 10000"/>
              <a:gd name="connsiteY146" fmla="*/ 3970 h 10000"/>
              <a:gd name="connsiteX147" fmla="*/ 8821 w 10000"/>
              <a:gd name="connsiteY147" fmla="*/ 3788 h 10000"/>
              <a:gd name="connsiteX148" fmla="*/ 9095 w 10000"/>
              <a:gd name="connsiteY148" fmla="*/ 3848 h 10000"/>
              <a:gd name="connsiteX149" fmla="*/ 9221 w 10000"/>
              <a:gd name="connsiteY149" fmla="*/ 3727 h 10000"/>
              <a:gd name="connsiteX150" fmla="*/ 9368 w 10000"/>
              <a:gd name="connsiteY150" fmla="*/ 3818 h 10000"/>
              <a:gd name="connsiteX151" fmla="*/ 9474 w 10000"/>
              <a:gd name="connsiteY151" fmla="*/ 3000 h 10000"/>
              <a:gd name="connsiteX152" fmla="*/ 9726 w 10000"/>
              <a:gd name="connsiteY152" fmla="*/ 2909 h 10000"/>
              <a:gd name="connsiteX153" fmla="*/ 10000 w 10000"/>
              <a:gd name="connsiteY153" fmla="*/ 1788 h 10000"/>
              <a:gd name="connsiteX154" fmla="*/ 9368 w 10000"/>
              <a:gd name="connsiteY154" fmla="*/ 1788 h 10000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7053 w 10000"/>
              <a:gd name="connsiteY23" fmla="*/ 1364 h 10000"/>
              <a:gd name="connsiteX24" fmla="*/ 6926 w 10000"/>
              <a:gd name="connsiteY24" fmla="*/ 1636 h 10000"/>
              <a:gd name="connsiteX25" fmla="*/ 6926 w 10000"/>
              <a:gd name="connsiteY25" fmla="*/ 2000 h 10000"/>
              <a:gd name="connsiteX26" fmla="*/ 7389 w 10000"/>
              <a:gd name="connsiteY26" fmla="*/ 2091 h 10000"/>
              <a:gd name="connsiteX27" fmla="*/ 7495 w 10000"/>
              <a:gd name="connsiteY27" fmla="*/ 2394 h 10000"/>
              <a:gd name="connsiteX28" fmla="*/ 7032 w 10000"/>
              <a:gd name="connsiteY28" fmla="*/ 2606 h 10000"/>
              <a:gd name="connsiteX29" fmla="*/ 6653 w 10000"/>
              <a:gd name="connsiteY29" fmla="*/ 2848 h 10000"/>
              <a:gd name="connsiteX30" fmla="*/ 6295 w 10000"/>
              <a:gd name="connsiteY30" fmla="*/ 3061 h 10000"/>
              <a:gd name="connsiteX31" fmla="*/ 6189 w 10000"/>
              <a:gd name="connsiteY31" fmla="*/ 3576 h 10000"/>
              <a:gd name="connsiteX32" fmla="*/ 5621 w 10000"/>
              <a:gd name="connsiteY32" fmla="*/ 3667 h 10000"/>
              <a:gd name="connsiteX33" fmla="*/ 5053 w 10000"/>
              <a:gd name="connsiteY33" fmla="*/ 4182 h 10000"/>
              <a:gd name="connsiteX34" fmla="*/ 4526 w 10000"/>
              <a:gd name="connsiteY34" fmla="*/ 3818 h 10000"/>
              <a:gd name="connsiteX35" fmla="*/ 3895 w 10000"/>
              <a:gd name="connsiteY35" fmla="*/ 3727 h 10000"/>
              <a:gd name="connsiteX36" fmla="*/ 3432 w 10000"/>
              <a:gd name="connsiteY36" fmla="*/ 3061 h 10000"/>
              <a:gd name="connsiteX37" fmla="*/ 2758 w 10000"/>
              <a:gd name="connsiteY37" fmla="*/ 2758 h 10000"/>
              <a:gd name="connsiteX38" fmla="*/ 2695 w 10000"/>
              <a:gd name="connsiteY38" fmla="*/ 2000 h 10000"/>
              <a:gd name="connsiteX39" fmla="*/ 2379 w 10000"/>
              <a:gd name="connsiteY39" fmla="*/ 1788 h 10000"/>
              <a:gd name="connsiteX40" fmla="*/ 2337 w 10000"/>
              <a:gd name="connsiteY40" fmla="*/ 1727 h 10000"/>
              <a:gd name="connsiteX41" fmla="*/ 2316 w 10000"/>
              <a:gd name="connsiteY41" fmla="*/ 1758 h 10000"/>
              <a:gd name="connsiteX42" fmla="*/ 2295 w 10000"/>
              <a:gd name="connsiteY42" fmla="*/ 1818 h 10000"/>
              <a:gd name="connsiteX43" fmla="*/ 2295 w 10000"/>
              <a:gd name="connsiteY43" fmla="*/ 1848 h 10000"/>
              <a:gd name="connsiteX44" fmla="*/ 2295 w 10000"/>
              <a:gd name="connsiteY44" fmla="*/ 1879 h 10000"/>
              <a:gd name="connsiteX45" fmla="*/ 2295 w 10000"/>
              <a:gd name="connsiteY45" fmla="*/ 1848 h 10000"/>
              <a:gd name="connsiteX46" fmla="*/ 2295 w 10000"/>
              <a:gd name="connsiteY46" fmla="*/ 1818 h 10000"/>
              <a:gd name="connsiteX47" fmla="*/ 2337 w 10000"/>
              <a:gd name="connsiteY47" fmla="*/ 1727 h 10000"/>
              <a:gd name="connsiteX48" fmla="*/ 2295 w 10000"/>
              <a:gd name="connsiteY48" fmla="*/ 1636 h 10000"/>
              <a:gd name="connsiteX49" fmla="*/ 2189 w 10000"/>
              <a:gd name="connsiteY49" fmla="*/ 1727 h 10000"/>
              <a:gd name="connsiteX50" fmla="*/ 2189 w 10000"/>
              <a:gd name="connsiteY50" fmla="*/ 1879 h 10000"/>
              <a:gd name="connsiteX51" fmla="*/ 2189 w 10000"/>
              <a:gd name="connsiteY51" fmla="*/ 1727 h 10000"/>
              <a:gd name="connsiteX52" fmla="*/ 2021 w 10000"/>
              <a:gd name="connsiteY52" fmla="*/ 1788 h 10000"/>
              <a:gd name="connsiteX53" fmla="*/ 1916 w 10000"/>
              <a:gd name="connsiteY53" fmla="*/ 2242 h 10000"/>
              <a:gd name="connsiteX54" fmla="*/ 1495 w 10000"/>
              <a:gd name="connsiteY54" fmla="*/ 2152 h 10000"/>
              <a:gd name="connsiteX55" fmla="*/ 1389 w 10000"/>
              <a:gd name="connsiteY55" fmla="*/ 2909 h 10000"/>
              <a:gd name="connsiteX56" fmla="*/ 1032 w 10000"/>
              <a:gd name="connsiteY56" fmla="*/ 3000 h 10000"/>
              <a:gd name="connsiteX57" fmla="*/ 926 w 10000"/>
              <a:gd name="connsiteY57" fmla="*/ 3879 h 10000"/>
              <a:gd name="connsiteX58" fmla="*/ 716 w 10000"/>
              <a:gd name="connsiteY58" fmla="*/ 4182 h 10000"/>
              <a:gd name="connsiteX59" fmla="*/ 463 w 10000"/>
              <a:gd name="connsiteY59" fmla="*/ 4485 h 10000"/>
              <a:gd name="connsiteX60" fmla="*/ 42 w 10000"/>
              <a:gd name="connsiteY60" fmla="*/ 4636 h 10000"/>
              <a:gd name="connsiteX61" fmla="*/ 0 w 10000"/>
              <a:gd name="connsiteY61" fmla="*/ 4939 h 10000"/>
              <a:gd name="connsiteX62" fmla="*/ 105 w 10000"/>
              <a:gd name="connsiteY62" fmla="*/ 5061 h 10000"/>
              <a:gd name="connsiteX63" fmla="*/ 147 w 10000"/>
              <a:gd name="connsiteY63" fmla="*/ 5303 h 10000"/>
              <a:gd name="connsiteX64" fmla="*/ 42 w 10000"/>
              <a:gd name="connsiteY64" fmla="*/ 5364 h 10000"/>
              <a:gd name="connsiteX65" fmla="*/ 147 w 10000"/>
              <a:gd name="connsiteY65" fmla="*/ 5515 h 10000"/>
              <a:gd name="connsiteX66" fmla="*/ 316 w 10000"/>
              <a:gd name="connsiteY66" fmla="*/ 5606 h 10000"/>
              <a:gd name="connsiteX67" fmla="*/ 463 w 10000"/>
              <a:gd name="connsiteY67" fmla="*/ 5909 h 10000"/>
              <a:gd name="connsiteX68" fmla="*/ 674 w 10000"/>
              <a:gd name="connsiteY68" fmla="*/ 5909 h 10000"/>
              <a:gd name="connsiteX69" fmla="*/ 989 w 10000"/>
              <a:gd name="connsiteY69" fmla="*/ 5909 h 10000"/>
              <a:gd name="connsiteX70" fmla="*/ 1032 w 10000"/>
              <a:gd name="connsiteY70" fmla="*/ 6030 h 10000"/>
              <a:gd name="connsiteX71" fmla="*/ 821 w 10000"/>
              <a:gd name="connsiteY71" fmla="*/ 6485 h 10000"/>
              <a:gd name="connsiteX72" fmla="*/ 884 w 10000"/>
              <a:gd name="connsiteY72" fmla="*/ 6727 h 10000"/>
              <a:gd name="connsiteX73" fmla="*/ 779 w 10000"/>
              <a:gd name="connsiteY73" fmla="*/ 6939 h 10000"/>
              <a:gd name="connsiteX74" fmla="*/ 884 w 10000"/>
              <a:gd name="connsiteY74" fmla="*/ 7242 h 10000"/>
              <a:gd name="connsiteX75" fmla="*/ 1137 w 10000"/>
              <a:gd name="connsiteY75" fmla="*/ 7394 h 10000"/>
              <a:gd name="connsiteX76" fmla="*/ 1095 w 10000"/>
              <a:gd name="connsiteY76" fmla="*/ 7455 h 10000"/>
              <a:gd name="connsiteX77" fmla="*/ 1200 w 10000"/>
              <a:gd name="connsiteY77" fmla="*/ 7455 h 10000"/>
              <a:gd name="connsiteX78" fmla="*/ 1558 w 10000"/>
              <a:gd name="connsiteY78" fmla="*/ 7697 h 10000"/>
              <a:gd name="connsiteX79" fmla="*/ 1874 w 10000"/>
              <a:gd name="connsiteY79" fmla="*/ 7909 h 10000"/>
              <a:gd name="connsiteX80" fmla="*/ 2189 w 10000"/>
              <a:gd name="connsiteY80" fmla="*/ 8000 h 10000"/>
              <a:gd name="connsiteX81" fmla="*/ 2295 w 10000"/>
              <a:gd name="connsiteY81" fmla="*/ 8121 h 10000"/>
              <a:gd name="connsiteX82" fmla="*/ 2379 w 10000"/>
              <a:gd name="connsiteY82" fmla="*/ 8121 h 10000"/>
              <a:gd name="connsiteX83" fmla="*/ 2547 w 10000"/>
              <a:gd name="connsiteY83" fmla="*/ 8273 h 10000"/>
              <a:gd name="connsiteX84" fmla="*/ 2758 w 10000"/>
              <a:gd name="connsiteY84" fmla="*/ 8273 h 10000"/>
              <a:gd name="connsiteX85" fmla="*/ 2968 w 10000"/>
              <a:gd name="connsiteY85" fmla="*/ 8273 h 10000"/>
              <a:gd name="connsiteX86" fmla="*/ 3116 w 10000"/>
              <a:gd name="connsiteY86" fmla="*/ 8000 h 10000"/>
              <a:gd name="connsiteX87" fmla="*/ 3326 w 10000"/>
              <a:gd name="connsiteY87" fmla="*/ 7758 h 10000"/>
              <a:gd name="connsiteX88" fmla="*/ 3579 w 10000"/>
              <a:gd name="connsiteY88" fmla="*/ 7758 h 10000"/>
              <a:gd name="connsiteX89" fmla="*/ 3789 w 10000"/>
              <a:gd name="connsiteY89" fmla="*/ 8000 h 10000"/>
              <a:gd name="connsiteX90" fmla="*/ 3895 w 10000"/>
              <a:gd name="connsiteY90" fmla="*/ 8000 h 10000"/>
              <a:gd name="connsiteX91" fmla="*/ 4000 w 10000"/>
              <a:gd name="connsiteY91" fmla="*/ 8061 h 10000"/>
              <a:gd name="connsiteX92" fmla="*/ 4063 w 10000"/>
              <a:gd name="connsiteY92" fmla="*/ 8424 h 10000"/>
              <a:gd name="connsiteX93" fmla="*/ 3958 w 10000"/>
              <a:gd name="connsiteY93" fmla="*/ 8879 h 10000"/>
              <a:gd name="connsiteX94" fmla="*/ 3958 w 10000"/>
              <a:gd name="connsiteY94" fmla="*/ 9030 h 10000"/>
              <a:gd name="connsiteX95" fmla="*/ 4105 w 10000"/>
              <a:gd name="connsiteY95" fmla="*/ 9091 h 10000"/>
              <a:gd name="connsiteX96" fmla="*/ 4211 w 10000"/>
              <a:gd name="connsiteY96" fmla="*/ 9333 h 10000"/>
              <a:gd name="connsiteX97" fmla="*/ 4211 w 10000"/>
              <a:gd name="connsiteY97" fmla="*/ 9485 h 10000"/>
              <a:gd name="connsiteX98" fmla="*/ 4463 w 10000"/>
              <a:gd name="connsiteY98" fmla="*/ 9636 h 10000"/>
              <a:gd name="connsiteX99" fmla="*/ 4421 w 10000"/>
              <a:gd name="connsiteY99" fmla="*/ 9697 h 10000"/>
              <a:gd name="connsiteX100" fmla="*/ 4674 w 10000"/>
              <a:gd name="connsiteY100" fmla="*/ 9636 h 10000"/>
              <a:gd name="connsiteX101" fmla="*/ 4737 w 10000"/>
              <a:gd name="connsiteY101" fmla="*/ 9333 h 10000"/>
              <a:gd name="connsiteX102" fmla="*/ 5263 w 10000"/>
              <a:gd name="connsiteY102" fmla="*/ 9333 h 10000"/>
              <a:gd name="connsiteX103" fmla="*/ 5453 w 10000"/>
              <a:gd name="connsiteY103" fmla="*/ 9545 h 10000"/>
              <a:gd name="connsiteX104" fmla="*/ 5516 w 10000"/>
              <a:gd name="connsiteY104" fmla="*/ 9788 h 10000"/>
              <a:gd name="connsiteX105" fmla="*/ 5621 w 10000"/>
              <a:gd name="connsiteY105" fmla="*/ 9697 h 10000"/>
              <a:gd name="connsiteX106" fmla="*/ 5979 w 10000"/>
              <a:gd name="connsiteY106" fmla="*/ 10000 h 10000"/>
              <a:gd name="connsiteX107" fmla="*/ 5979 w 10000"/>
              <a:gd name="connsiteY107" fmla="*/ 9788 h 10000"/>
              <a:gd name="connsiteX108" fmla="*/ 6400 w 10000"/>
              <a:gd name="connsiteY108" fmla="*/ 9545 h 10000"/>
              <a:gd name="connsiteX109" fmla="*/ 6442 w 10000"/>
              <a:gd name="connsiteY109" fmla="*/ 9485 h 10000"/>
              <a:gd name="connsiteX110" fmla="*/ 6547 w 10000"/>
              <a:gd name="connsiteY110" fmla="*/ 9394 h 10000"/>
              <a:gd name="connsiteX111" fmla="*/ 6653 w 10000"/>
              <a:gd name="connsiteY111" fmla="*/ 9485 h 10000"/>
              <a:gd name="connsiteX112" fmla="*/ 6863 w 10000"/>
              <a:gd name="connsiteY112" fmla="*/ 9333 h 10000"/>
              <a:gd name="connsiteX113" fmla="*/ 7137 w 10000"/>
              <a:gd name="connsiteY113" fmla="*/ 9091 h 10000"/>
              <a:gd name="connsiteX114" fmla="*/ 7389 w 10000"/>
              <a:gd name="connsiteY114" fmla="*/ 8818 h 10000"/>
              <a:gd name="connsiteX115" fmla="*/ 7495 w 10000"/>
              <a:gd name="connsiteY115" fmla="*/ 8515 h 10000"/>
              <a:gd name="connsiteX116" fmla="*/ 7642 w 10000"/>
              <a:gd name="connsiteY116" fmla="*/ 8212 h 10000"/>
              <a:gd name="connsiteX117" fmla="*/ 7811 w 10000"/>
              <a:gd name="connsiteY117" fmla="*/ 7758 h 10000"/>
              <a:gd name="connsiteX118" fmla="*/ 7811 w 10000"/>
              <a:gd name="connsiteY118" fmla="*/ 7545 h 10000"/>
              <a:gd name="connsiteX119" fmla="*/ 7747 w 10000"/>
              <a:gd name="connsiteY119" fmla="*/ 7394 h 10000"/>
              <a:gd name="connsiteX120" fmla="*/ 7811 w 10000"/>
              <a:gd name="connsiteY120" fmla="*/ 7152 h 10000"/>
              <a:gd name="connsiteX121" fmla="*/ 7747 w 10000"/>
              <a:gd name="connsiteY121" fmla="*/ 6879 h 10000"/>
              <a:gd name="connsiteX122" fmla="*/ 7495 w 10000"/>
              <a:gd name="connsiteY122" fmla="*/ 6121 h 10000"/>
              <a:gd name="connsiteX123" fmla="*/ 7537 w 10000"/>
              <a:gd name="connsiteY123" fmla="*/ 6030 h 10000"/>
              <a:gd name="connsiteX124" fmla="*/ 7747 w 10000"/>
              <a:gd name="connsiteY124" fmla="*/ 5667 h 10000"/>
              <a:gd name="connsiteX125" fmla="*/ 7916 w 10000"/>
              <a:gd name="connsiteY125" fmla="*/ 5606 h 10000"/>
              <a:gd name="connsiteX126" fmla="*/ 7937 w 10000"/>
              <a:gd name="connsiteY126" fmla="*/ 5576 h 10000"/>
              <a:gd name="connsiteX127" fmla="*/ 7937 w 10000"/>
              <a:gd name="connsiteY127" fmla="*/ 5515 h 10000"/>
              <a:gd name="connsiteX128" fmla="*/ 7916 w 10000"/>
              <a:gd name="connsiteY128" fmla="*/ 5455 h 10000"/>
              <a:gd name="connsiteX129" fmla="*/ 7642 w 10000"/>
              <a:gd name="connsiteY129" fmla="*/ 5364 h 10000"/>
              <a:gd name="connsiteX130" fmla="*/ 7495 w 10000"/>
              <a:gd name="connsiteY130" fmla="*/ 5455 h 10000"/>
              <a:gd name="connsiteX131" fmla="*/ 7389 w 10000"/>
              <a:gd name="connsiteY131" fmla="*/ 5364 h 10000"/>
              <a:gd name="connsiteX132" fmla="*/ 7284 w 10000"/>
              <a:gd name="connsiteY132" fmla="*/ 5152 h 10000"/>
              <a:gd name="connsiteX133" fmla="*/ 7179 w 10000"/>
              <a:gd name="connsiteY133" fmla="*/ 5000 h 10000"/>
              <a:gd name="connsiteX134" fmla="*/ 7432 w 10000"/>
              <a:gd name="connsiteY134" fmla="*/ 4848 h 10000"/>
              <a:gd name="connsiteX135" fmla="*/ 7600 w 10000"/>
              <a:gd name="connsiteY135" fmla="*/ 4636 h 10000"/>
              <a:gd name="connsiteX136" fmla="*/ 7853 w 10000"/>
              <a:gd name="connsiteY136" fmla="*/ 4394 h 10000"/>
              <a:gd name="connsiteX137" fmla="*/ 7958 w 10000"/>
              <a:gd name="connsiteY137" fmla="*/ 4394 h 10000"/>
              <a:gd name="connsiteX138" fmla="*/ 7811 w 10000"/>
              <a:gd name="connsiteY138" fmla="*/ 4697 h 10000"/>
              <a:gd name="connsiteX139" fmla="*/ 7916 w 10000"/>
              <a:gd name="connsiteY139" fmla="*/ 4848 h 10000"/>
              <a:gd name="connsiteX140" fmla="*/ 8021 w 10000"/>
              <a:gd name="connsiteY140" fmla="*/ 4788 h 10000"/>
              <a:gd name="connsiteX141" fmla="*/ 8274 w 10000"/>
              <a:gd name="connsiteY141" fmla="*/ 4636 h 10000"/>
              <a:gd name="connsiteX142" fmla="*/ 8337 w 10000"/>
              <a:gd name="connsiteY142" fmla="*/ 4303 h 10000"/>
              <a:gd name="connsiteX143" fmla="*/ 8484 w 10000"/>
              <a:gd name="connsiteY143" fmla="*/ 4121 h 10000"/>
              <a:gd name="connsiteX144" fmla="*/ 8632 w 10000"/>
              <a:gd name="connsiteY144" fmla="*/ 4273 h 10000"/>
              <a:gd name="connsiteX145" fmla="*/ 8611 w 10000"/>
              <a:gd name="connsiteY145" fmla="*/ 3970 h 10000"/>
              <a:gd name="connsiteX146" fmla="*/ 8821 w 10000"/>
              <a:gd name="connsiteY146" fmla="*/ 3788 h 10000"/>
              <a:gd name="connsiteX147" fmla="*/ 9095 w 10000"/>
              <a:gd name="connsiteY147" fmla="*/ 3848 h 10000"/>
              <a:gd name="connsiteX148" fmla="*/ 9221 w 10000"/>
              <a:gd name="connsiteY148" fmla="*/ 3727 h 10000"/>
              <a:gd name="connsiteX149" fmla="*/ 9368 w 10000"/>
              <a:gd name="connsiteY149" fmla="*/ 3818 h 10000"/>
              <a:gd name="connsiteX150" fmla="*/ 9474 w 10000"/>
              <a:gd name="connsiteY150" fmla="*/ 3000 h 10000"/>
              <a:gd name="connsiteX151" fmla="*/ 9726 w 10000"/>
              <a:gd name="connsiteY151" fmla="*/ 2909 h 10000"/>
              <a:gd name="connsiteX152" fmla="*/ 10000 w 10000"/>
              <a:gd name="connsiteY152" fmla="*/ 1788 h 10000"/>
              <a:gd name="connsiteX153" fmla="*/ 9368 w 10000"/>
              <a:gd name="connsiteY153" fmla="*/ 1788 h 10000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7100 w 10000"/>
              <a:gd name="connsiteY23" fmla="*/ 1319 h 10000"/>
              <a:gd name="connsiteX24" fmla="*/ 6926 w 10000"/>
              <a:gd name="connsiteY24" fmla="*/ 1636 h 10000"/>
              <a:gd name="connsiteX25" fmla="*/ 6926 w 10000"/>
              <a:gd name="connsiteY25" fmla="*/ 2000 h 10000"/>
              <a:gd name="connsiteX26" fmla="*/ 7389 w 10000"/>
              <a:gd name="connsiteY26" fmla="*/ 2091 h 10000"/>
              <a:gd name="connsiteX27" fmla="*/ 7495 w 10000"/>
              <a:gd name="connsiteY27" fmla="*/ 2394 h 10000"/>
              <a:gd name="connsiteX28" fmla="*/ 7032 w 10000"/>
              <a:gd name="connsiteY28" fmla="*/ 2606 h 10000"/>
              <a:gd name="connsiteX29" fmla="*/ 6653 w 10000"/>
              <a:gd name="connsiteY29" fmla="*/ 2848 h 10000"/>
              <a:gd name="connsiteX30" fmla="*/ 6295 w 10000"/>
              <a:gd name="connsiteY30" fmla="*/ 3061 h 10000"/>
              <a:gd name="connsiteX31" fmla="*/ 6189 w 10000"/>
              <a:gd name="connsiteY31" fmla="*/ 3576 h 10000"/>
              <a:gd name="connsiteX32" fmla="*/ 5621 w 10000"/>
              <a:gd name="connsiteY32" fmla="*/ 3667 h 10000"/>
              <a:gd name="connsiteX33" fmla="*/ 5053 w 10000"/>
              <a:gd name="connsiteY33" fmla="*/ 4182 h 10000"/>
              <a:gd name="connsiteX34" fmla="*/ 4526 w 10000"/>
              <a:gd name="connsiteY34" fmla="*/ 3818 h 10000"/>
              <a:gd name="connsiteX35" fmla="*/ 3895 w 10000"/>
              <a:gd name="connsiteY35" fmla="*/ 3727 h 10000"/>
              <a:gd name="connsiteX36" fmla="*/ 3432 w 10000"/>
              <a:gd name="connsiteY36" fmla="*/ 3061 h 10000"/>
              <a:gd name="connsiteX37" fmla="*/ 2758 w 10000"/>
              <a:gd name="connsiteY37" fmla="*/ 2758 h 10000"/>
              <a:gd name="connsiteX38" fmla="*/ 2695 w 10000"/>
              <a:gd name="connsiteY38" fmla="*/ 2000 h 10000"/>
              <a:gd name="connsiteX39" fmla="*/ 2379 w 10000"/>
              <a:gd name="connsiteY39" fmla="*/ 1788 h 10000"/>
              <a:gd name="connsiteX40" fmla="*/ 2337 w 10000"/>
              <a:gd name="connsiteY40" fmla="*/ 1727 h 10000"/>
              <a:gd name="connsiteX41" fmla="*/ 2316 w 10000"/>
              <a:gd name="connsiteY41" fmla="*/ 1758 h 10000"/>
              <a:gd name="connsiteX42" fmla="*/ 2295 w 10000"/>
              <a:gd name="connsiteY42" fmla="*/ 1818 h 10000"/>
              <a:gd name="connsiteX43" fmla="*/ 2295 w 10000"/>
              <a:gd name="connsiteY43" fmla="*/ 1848 h 10000"/>
              <a:gd name="connsiteX44" fmla="*/ 2295 w 10000"/>
              <a:gd name="connsiteY44" fmla="*/ 1879 h 10000"/>
              <a:gd name="connsiteX45" fmla="*/ 2295 w 10000"/>
              <a:gd name="connsiteY45" fmla="*/ 1848 h 10000"/>
              <a:gd name="connsiteX46" fmla="*/ 2295 w 10000"/>
              <a:gd name="connsiteY46" fmla="*/ 1818 h 10000"/>
              <a:gd name="connsiteX47" fmla="*/ 2337 w 10000"/>
              <a:gd name="connsiteY47" fmla="*/ 1727 h 10000"/>
              <a:gd name="connsiteX48" fmla="*/ 2295 w 10000"/>
              <a:gd name="connsiteY48" fmla="*/ 1636 h 10000"/>
              <a:gd name="connsiteX49" fmla="*/ 2189 w 10000"/>
              <a:gd name="connsiteY49" fmla="*/ 1727 h 10000"/>
              <a:gd name="connsiteX50" fmla="*/ 2189 w 10000"/>
              <a:gd name="connsiteY50" fmla="*/ 1879 h 10000"/>
              <a:gd name="connsiteX51" fmla="*/ 2189 w 10000"/>
              <a:gd name="connsiteY51" fmla="*/ 1727 h 10000"/>
              <a:gd name="connsiteX52" fmla="*/ 2021 w 10000"/>
              <a:gd name="connsiteY52" fmla="*/ 1788 h 10000"/>
              <a:gd name="connsiteX53" fmla="*/ 1916 w 10000"/>
              <a:gd name="connsiteY53" fmla="*/ 2242 h 10000"/>
              <a:gd name="connsiteX54" fmla="*/ 1495 w 10000"/>
              <a:gd name="connsiteY54" fmla="*/ 2152 h 10000"/>
              <a:gd name="connsiteX55" fmla="*/ 1389 w 10000"/>
              <a:gd name="connsiteY55" fmla="*/ 2909 h 10000"/>
              <a:gd name="connsiteX56" fmla="*/ 1032 w 10000"/>
              <a:gd name="connsiteY56" fmla="*/ 3000 h 10000"/>
              <a:gd name="connsiteX57" fmla="*/ 926 w 10000"/>
              <a:gd name="connsiteY57" fmla="*/ 3879 h 10000"/>
              <a:gd name="connsiteX58" fmla="*/ 716 w 10000"/>
              <a:gd name="connsiteY58" fmla="*/ 4182 h 10000"/>
              <a:gd name="connsiteX59" fmla="*/ 463 w 10000"/>
              <a:gd name="connsiteY59" fmla="*/ 4485 h 10000"/>
              <a:gd name="connsiteX60" fmla="*/ 42 w 10000"/>
              <a:gd name="connsiteY60" fmla="*/ 4636 h 10000"/>
              <a:gd name="connsiteX61" fmla="*/ 0 w 10000"/>
              <a:gd name="connsiteY61" fmla="*/ 4939 h 10000"/>
              <a:gd name="connsiteX62" fmla="*/ 105 w 10000"/>
              <a:gd name="connsiteY62" fmla="*/ 5061 h 10000"/>
              <a:gd name="connsiteX63" fmla="*/ 147 w 10000"/>
              <a:gd name="connsiteY63" fmla="*/ 5303 h 10000"/>
              <a:gd name="connsiteX64" fmla="*/ 42 w 10000"/>
              <a:gd name="connsiteY64" fmla="*/ 5364 h 10000"/>
              <a:gd name="connsiteX65" fmla="*/ 147 w 10000"/>
              <a:gd name="connsiteY65" fmla="*/ 5515 h 10000"/>
              <a:gd name="connsiteX66" fmla="*/ 316 w 10000"/>
              <a:gd name="connsiteY66" fmla="*/ 5606 h 10000"/>
              <a:gd name="connsiteX67" fmla="*/ 463 w 10000"/>
              <a:gd name="connsiteY67" fmla="*/ 5909 h 10000"/>
              <a:gd name="connsiteX68" fmla="*/ 674 w 10000"/>
              <a:gd name="connsiteY68" fmla="*/ 5909 h 10000"/>
              <a:gd name="connsiteX69" fmla="*/ 989 w 10000"/>
              <a:gd name="connsiteY69" fmla="*/ 5909 h 10000"/>
              <a:gd name="connsiteX70" fmla="*/ 1032 w 10000"/>
              <a:gd name="connsiteY70" fmla="*/ 6030 h 10000"/>
              <a:gd name="connsiteX71" fmla="*/ 821 w 10000"/>
              <a:gd name="connsiteY71" fmla="*/ 6485 h 10000"/>
              <a:gd name="connsiteX72" fmla="*/ 884 w 10000"/>
              <a:gd name="connsiteY72" fmla="*/ 6727 h 10000"/>
              <a:gd name="connsiteX73" fmla="*/ 779 w 10000"/>
              <a:gd name="connsiteY73" fmla="*/ 6939 h 10000"/>
              <a:gd name="connsiteX74" fmla="*/ 884 w 10000"/>
              <a:gd name="connsiteY74" fmla="*/ 7242 h 10000"/>
              <a:gd name="connsiteX75" fmla="*/ 1137 w 10000"/>
              <a:gd name="connsiteY75" fmla="*/ 7394 h 10000"/>
              <a:gd name="connsiteX76" fmla="*/ 1095 w 10000"/>
              <a:gd name="connsiteY76" fmla="*/ 7455 h 10000"/>
              <a:gd name="connsiteX77" fmla="*/ 1200 w 10000"/>
              <a:gd name="connsiteY77" fmla="*/ 7455 h 10000"/>
              <a:gd name="connsiteX78" fmla="*/ 1558 w 10000"/>
              <a:gd name="connsiteY78" fmla="*/ 7697 h 10000"/>
              <a:gd name="connsiteX79" fmla="*/ 1874 w 10000"/>
              <a:gd name="connsiteY79" fmla="*/ 7909 h 10000"/>
              <a:gd name="connsiteX80" fmla="*/ 2189 w 10000"/>
              <a:gd name="connsiteY80" fmla="*/ 8000 h 10000"/>
              <a:gd name="connsiteX81" fmla="*/ 2295 w 10000"/>
              <a:gd name="connsiteY81" fmla="*/ 8121 h 10000"/>
              <a:gd name="connsiteX82" fmla="*/ 2379 w 10000"/>
              <a:gd name="connsiteY82" fmla="*/ 8121 h 10000"/>
              <a:gd name="connsiteX83" fmla="*/ 2547 w 10000"/>
              <a:gd name="connsiteY83" fmla="*/ 8273 h 10000"/>
              <a:gd name="connsiteX84" fmla="*/ 2758 w 10000"/>
              <a:gd name="connsiteY84" fmla="*/ 8273 h 10000"/>
              <a:gd name="connsiteX85" fmla="*/ 2968 w 10000"/>
              <a:gd name="connsiteY85" fmla="*/ 8273 h 10000"/>
              <a:gd name="connsiteX86" fmla="*/ 3116 w 10000"/>
              <a:gd name="connsiteY86" fmla="*/ 8000 h 10000"/>
              <a:gd name="connsiteX87" fmla="*/ 3326 w 10000"/>
              <a:gd name="connsiteY87" fmla="*/ 7758 h 10000"/>
              <a:gd name="connsiteX88" fmla="*/ 3579 w 10000"/>
              <a:gd name="connsiteY88" fmla="*/ 7758 h 10000"/>
              <a:gd name="connsiteX89" fmla="*/ 3789 w 10000"/>
              <a:gd name="connsiteY89" fmla="*/ 8000 h 10000"/>
              <a:gd name="connsiteX90" fmla="*/ 3895 w 10000"/>
              <a:gd name="connsiteY90" fmla="*/ 8000 h 10000"/>
              <a:gd name="connsiteX91" fmla="*/ 4000 w 10000"/>
              <a:gd name="connsiteY91" fmla="*/ 8061 h 10000"/>
              <a:gd name="connsiteX92" fmla="*/ 4063 w 10000"/>
              <a:gd name="connsiteY92" fmla="*/ 8424 h 10000"/>
              <a:gd name="connsiteX93" fmla="*/ 3958 w 10000"/>
              <a:gd name="connsiteY93" fmla="*/ 8879 h 10000"/>
              <a:gd name="connsiteX94" fmla="*/ 3958 w 10000"/>
              <a:gd name="connsiteY94" fmla="*/ 9030 h 10000"/>
              <a:gd name="connsiteX95" fmla="*/ 4105 w 10000"/>
              <a:gd name="connsiteY95" fmla="*/ 9091 h 10000"/>
              <a:gd name="connsiteX96" fmla="*/ 4211 w 10000"/>
              <a:gd name="connsiteY96" fmla="*/ 9333 h 10000"/>
              <a:gd name="connsiteX97" fmla="*/ 4211 w 10000"/>
              <a:gd name="connsiteY97" fmla="*/ 9485 h 10000"/>
              <a:gd name="connsiteX98" fmla="*/ 4463 w 10000"/>
              <a:gd name="connsiteY98" fmla="*/ 9636 h 10000"/>
              <a:gd name="connsiteX99" fmla="*/ 4421 w 10000"/>
              <a:gd name="connsiteY99" fmla="*/ 9697 h 10000"/>
              <a:gd name="connsiteX100" fmla="*/ 4674 w 10000"/>
              <a:gd name="connsiteY100" fmla="*/ 9636 h 10000"/>
              <a:gd name="connsiteX101" fmla="*/ 4737 w 10000"/>
              <a:gd name="connsiteY101" fmla="*/ 9333 h 10000"/>
              <a:gd name="connsiteX102" fmla="*/ 5263 w 10000"/>
              <a:gd name="connsiteY102" fmla="*/ 9333 h 10000"/>
              <a:gd name="connsiteX103" fmla="*/ 5453 w 10000"/>
              <a:gd name="connsiteY103" fmla="*/ 9545 h 10000"/>
              <a:gd name="connsiteX104" fmla="*/ 5516 w 10000"/>
              <a:gd name="connsiteY104" fmla="*/ 9788 h 10000"/>
              <a:gd name="connsiteX105" fmla="*/ 5621 w 10000"/>
              <a:gd name="connsiteY105" fmla="*/ 9697 h 10000"/>
              <a:gd name="connsiteX106" fmla="*/ 5979 w 10000"/>
              <a:gd name="connsiteY106" fmla="*/ 10000 h 10000"/>
              <a:gd name="connsiteX107" fmla="*/ 5979 w 10000"/>
              <a:gd name="connsiteY107" fmla="*/ 9788 h 10000"/>
              <a:gd name="connsiteX108" fmla="*/ 6400 w 10000"/>
              <a:gd name="connsiteY108" fmla="*/ 9545 h 10000"/>
              <a:gd name="connsiteX109" fmla="*/ 6442 w 10000"/>
              <a:gd name="connsiteY109" fmla="*/ 9485 h 10000"/>
              <a:gd name="connsiteX110" fmla="*/ 6547 w 10000"/>
              <a:gd name="connsiteY110" fmla="*/ 9394 h 10000"/>
              <a:gd name="connsiteX111" fmla="*/ 6653 w 10000"/>
              <a:gd name="connsiteY111" fmla="*/ 9485 h 10000"/>
              <a:gd name="connsiteX112" fmla="*/ 6863 w 10000"/>
              <a:gd name="connsiteY112" fmla="*/ 9333 h 10000"/>
              <a:gd name="connsiteX113" fmla="*/ 7137 w 10000"/>
              <a:gd name="connsiteY113" fmla="*/ 9091 h 10000"/>
              <a:gd name="connsiteX114" fmla="*/ 7389 w 10000"/>
              <a:gd name="connsiteY114" fmla="*/ 8818 h 10000"/>
              <a:gd name="connsiteX115" fmla="*/ 7495 w 10000"/>
              <a:gd name="connsiteY115" fmla="*/ 8515 h 10000"/>
              <a:gd name="connsiteX116" fmla="*/ 7642 w 10000"/>
              <a:gd name="connsiteY116" fmla="*/ 8212 h 10000"/>
              <a:gd name="connsiteX117" fmla="*/ 7811 w 10000"/>
              <a:gd name="connsiteY117" fmla="*/ 7758 h 10000"/>
              <a:gd name="connsiteX118" fmla="*/ 7811 w 10000"/>
              <a:gd name="connsiteY118" fmla="*/ 7545 h 10000"/>
              <a:gd name="connsiteX119" fmla="*/ 7747 w 10000"/>
              <a:gd name="connsiteY119" fmla="*/ 7394 h 10000"/>
              <a:gd name="connsiteX120" fmla="*/ 7811 w 10000"/>
              <a:gd name="connsiteY120" fmla="*/ 7152 h 10000"/>
              <a:gd name="connsiteX121" fmla="*/ 7747 w 10000"/>
              <a:gd name="connsiteY121" fmla="*/ 6879 h 10000"/>
              <a:gd name="connsiteX122" fmla="*/ 7495 w 10000"/>
              <a:gd name="connsiteY122" fmla="*/ 6121 h 10000"/>
              <a:gd name="connsiteX123" fmla="*/ 7537 w 10000"/>
              <a:gd name="connsiteY123" fmla="*/ 6030 h 10000"/>
              <a:gd name="connsiteX124" fmla="*/ 7747 w 10000"/>
              <a:gd name="connsiteY124" fmla="*/ 5667 h 10000"/>
              <a:gd name="connsiteX125" fmla="*/ 7916 w 10000"/>
              <a:gd name="connsiteY125" fmla="*/ 5606 h 10000"/>
              <a:gd name="connsiteX126" fmla="*/ 7937 w 10000"/>
              <a:gd name="connsiteY126" fmla="*/ 5576 h 10000"/>
              <a:gd name="connsiteX127" fmla="*/ 7937 w 10000"/>
              <a:gd name="connsiteY127" fmla="*/ 5515 h 10000"/>
              <a:gd name="connsiteX128" fmla="*/ 7916 w 10000"/>
              <a:gd name="connsiteY128" fmla="*/ 5455 h 10000"/>
              <a:gd name="connsiteX129" fmla="*/ 7642 w 10000"/>
              <a:gd name="connsiteY129" fmla="*/ 5364 h 10000"/>
              <a:gd name="connsiteX130" fmla="*/ 7495 w 10000"/>
              <a:gd name="connsiteY130" fmla="*/ 5455 h 10000"/>
              <a:gd name="connsiteX131" fmla="*/ 7389 w 10000"/>
              <a:gd name="connsiteY131" fmla="*/ 5364 h 10000"/>
              <a:gd name="connsiteX132" fmla="*/ 7284 w 10000"/>
              <a:gd name="connsiteY132" fmla="*/ 5152 h 10000"/>
              <a:gd name="connsiteX133" fmla="*/ 7179 w 10000"/>
              <a:gd name="connsiteY133" fmla="*/ 5000 h 10000"/>
              <a:gd name="connsiteX134" fmla="*/ 7432 w 10000"/>
              <a:gd name="connsiteY134" fmla="*/ 4848 h 10000"/>
              <a:gd name="connsiteX135" fmla="*/ 7600 w 10000"/>
              <a:gd name="connsiteY135" fmla="*/ 4636 h 10000"/>
              <a:gd name="connsiteX136" fmla="*/ 7853 w 10000"/>
              <a:gd name="connsiteY136" fmla="*/ 4394 h 10000"/>
              <a:gd name="connsiteX137" fmla="*/ 7958 w 10000"/>
              <a:gd name="connsiteY137" fmla="*/ 4394 h 10000"/>
              <a:gd name="connsiteX138" fmla="*/ 7811 w 10000"/>
              <a:gd name="connsiteY138" fmla="*/ 4697 h 10000"/>
              <a:gd name="connsiteX139" fmla="*/ 7916 w 10000"/>
              <a:gd name="connsiteY139" fmla="*/ 4848 h 10000"/>
              <a:gd name="connsiteX140" fmla="*/ 8021 w 10000"/>
              <a:gd name="connsiteY140" fmla="*/ 4788 h 10000"/>
              <a:gd name="connsiteX141" fmla="*/ 8274 w 10000"/>
              <a:gd name="connsiteY141" fmla="*/ 4636 h 10000"/>
              <a:gd name="connsiteX142" fmla="*/ 8337 w 10000"/>
              <a:gd name="connsiteY142" fmla="*/ 4303 h 10000"/>
              <a:gd name="connsiteX143" fmla="*/ 8484 w 10000"/>
              <a:gd name="connsiteY143" fmla="*/ 4121 h 10000"/>
              <a:gd name="connsiteX144" fmla="*/ 8632 w 10000"/>
              <a:gd name="connsiteY144" fmla="*/ 4273 h 10000"/>
              <a:gd name="connsiteX145" fmla="*/ 8611 w 10000"/>
              <a:gd name="connsiteY145" fmla="*/ 3970 h 10000"/>
              <a:gd name="connsiteX146" fmla="*/ 8821 w 10000"/>
              <a:gd name="connsiteY146" fmla="*/ 3788 h 10000"/>
              <a:gd name="connsiteX147" fmla="*/ 9095 w 10000"/>
              <a:gd name="connsiteY147" fmla="*/ 3848 h 10000"/>
              <a:gd name="connsiteX148" fmla="*/ 9221 w 10000"/>
              <a:gd name="connsiteY148" fmla="*/ 3727 h 10000"/>
              <a:gd name="connsiteX149" fmla="*/ 9368 w 10000"/>
              <a:gd name="connsiteY149" fmla="*/ 3818 h 10000"/>
              <a:gd name="connsiteX150" fmla="*/ 9474 w 10000"/>
              <a:gd name="connsiteY150" fmla="*/ 3000 h 10000"/>
              <a:gd name="connsiteX151" fmla="*/ 9726 w 10000"/>
              <a:gd name="connsiteY151" fmla="*/ 2909 h 10000"/>
              <a:gd name="connsiteX152" fmla="*/ 10000 w 10000"/>
              <a:gd name="connsiteY152" fmla="*/ 1788 h 10000"/>
              <a:gd name="connsiteX153" fmla="*/ 9368 w 10000"/>
              <a:gd name="connsiteY153" fmla="*/ 1788 h 10000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6926 w 10000"/>
              <a:gd name="connsiteY23" fmla="*/ 1636 h 10000"/>
              <a:gd name="connsiteX24" fmla="*/ 6926 w 10000"/>
              <a:gd name="connsiteY24" fmla="*/ 2000 h 10000"/>
              <a:gd name="connsiteX25" fmla="*/ 7389 w 10000"/>
              <a:gd name="connsiteY25" fmla="*/ 2091 h 10000"/>
              <a:gd name="connsiteX26" fmla="*/ 7495 w 10000"/>
              <a:gd name="connsiteY26" fmla="*/ 2394 h 10000"/>
              <a:gd name="connsiteX27" fmla="*/ 7032 w 10000"/>
              <a:gd name="connsiteY27" fmla="*/ 2606 h 10000"/>
              <a:gd name="connsiteX28" fmla="*/ 6653 w 10000"/>
              <a:gd name="connsiteY28" fmla="*/ 2848 h 10000"/>
              <a:gd name="connsiteX29" fmla="*/ 6295 w 10000"/>
              <a:gd name="connsiteY29" fmla="*/ 3061 h 10000"/>
              <a:gd name="connsiteX30" fmla="*/ 6189 w 10000"/>
              <a:gd name="connsiteY30" fmla="*/ 3576 h 10000"/>
              <a:gd name="connsiteX31" fmla="*/ 5621 w 10000"/>
              <a:gd name="connsiteY31" fmla="*/ 3667 h 10000"/>
              <a:gd name="connsiteX32" fmla="*/ 5053 w 10000"/>
              <a:gd name="connsiteY32" fmla="*/ 4182 h 10000"/>
              <a:gd name="connsiteX33" fmla="*/ 4526 w 10000"/>
              <a:gd name="connsiteY33" fmla="*/ 3818 h 10000"/>
              <a:gd name="connsiteX34" fmla="*/ 3895 w 10000"/>
              <a:gd name="connsiteY34" fmla="*/ 3727 h 10000"/>
              <a:gd name="connsiteX35" fmla="*/ 3432 w 10000"/>
              <a:gd name="connsiteY35" fmla="*/ 3061 h 10000"/>
              <a:gd name="connsiteX36" fmla="*/ 2758 w 10000"/>
              <a:gd name="connsiteY36" fmla="*/ 2758 h 10000"/>
              <a:gd name="connsiteX37" fmla="*/ 2695 w 10000"/>
              <a:gd name="connsiteY37" fmla="*/ 2000 h 10000"/>
              <a:gd name="connsiteX38" fmla="*/ 2379 w 10000"/>
              <a:gd name="connsiteY38" fmla="*/ 1788 h 10000"/>
              <a:gd name="connsiteX39" fmla="*/ 2337 w 10000"/>
              <a:gd name="connsiteY39" fmla="*/ 1727 h 10000"/>
              <a:gd name="connsiteX40" fmla="*/ 2316 w 10000"/>
              <a:gd name="connsiteY40" fmla="*/ 1758 h 10000"/>
              <a:gd name="connsiteX41" fmla="*/ 2295 w 10000"/>
              <a:gd name="connsiteY41" fmla="*/ 1818 h 10000"/>
              <a:gd name="connsiteX42" fmla="*/ 2295 w 10000"/>
              <a:gd name="connsiteY42" fmla="*/ 1848 h 10000"/>
              <a:gd name="connsiteX43" fmla="*/ 2295 w 10000"/>
              <a:gd name="connsiteY43" fmla="*/ 1879 h 10000"/>
              <a:gd name="connsiteX44" fmla="*/ 2295 w 10000"/>
              <a:gd name="connsiteY44" fmla="*/ 1848 h 10000"/>
              <a:gd name="connsiteX45" fmla="*/ 2295 w 10000"/>
              <a:gd name="connsiteY45" fmla="*/ 1818 h 10000"/>
              <a:gd name="connsiteX46" fmla="*/ 2337 w 10000"/>
              <a:gd name="connsiteY46" fmla="*/ 1727 h 10000"/>
              <a:gd name="connsiteX47" fmla="*/ 2295 w 10000"/>
              <a:gd name="connsiteY47" fmla="*/ 1636 h 10000"/>
              <a:gd name="connsiteX48" fmla="*/ 2189 w 10000"/>
              <a:gd name="connsiteY48" fmla="*/ 1727 h 10000"/>
              <a:gd name="connsiteX49" fmla="*/ 2189 w 10000"/>
              <a:gd name="connsiteY49" fmla="*/ 1879 h 10000"/>
              <a:gd name="connsiteX50" fmla="*/ 2189 w 10000"/>
              <a:gd name="connsiteY50" fmla="*/ 1727 h 10000"/>
              <a:gd name="connsiteX51" fmla="*/ 2021 w 10000"/>
              <a:gd name="connsiteY51" fmla="*/ 1788 h 10000"/>
              <a:gd name="connsiteX52" fmla="*/ 1916 w 10000"/>
              <a:gd name="connsiteY52" fmla="*/ 2242 h 10000"/>
              <a:gd name="connsiteX53" fmla="*/ 1495 w 10000"/>
              <a:gd name="connsiteY53" fmla="*/ 2152 h 10000"/>
              <a:gd name="connsiteX54" fmla="*/ 1389 w 10000"/>
              <a:gd name="connsiteY54" fmla="*/ 2909 h 10000"/>
              <a:gd name="connsiteX55" fmla="*/ 1032 w 10000"/>
              <a:gd name="connsiteY55" fmla="*/ 3000 h 10000"/>
              <a:gd name="connsiteX56" fmla="*/ 926 w 10000"/>
              <a:gd name="connsiteY56" fmla="*/ 3879 h 10000"/>
              <a:gd name="connsiteX57" fmla="*/ 716 w 10000"/>
              <a:gd name="connsiteY57" fmla="*/ 4182 h 10000"/>
              <a:gd name="connsiteX58" fmla="*/ 463 w 10000"/>
              <a:gd name="connsiteY58" fmla="*/ 4485 h 10000"/>
              <a:gd name="connsiteX59" fmla="*/ 42 w 10000"/>
              <a:gd name="connsiteY59" fmla="*/ 4636 h 10000"/>
              <a:gd name="connsiteX60" fmla="*/ 0 w 10000"/>
              <a:gd name="connsiteY60" fmla="*/ 4939 h 10000"/>
              <a:gd name="connsiteX61" fmla="*/ 105 w 10000"/>
              <a:gd name="connsiteY61" fmla="*/ 5061 h 10000"/>
              <a:gd name="connsiteX62" fmla="*/ 147 w 10000"/>
              <a:gd name="connsiteY62" fmla="*/ 5303 h 10000"/>
              <a:gd name="connsiteX63" fmla="*/ 42 w 10000"/>
              <a:gd name="connsiteY63" fmla="*/ 5364 h 10000"/>
              <a:gd name="connsiteX64" fmla="*/ 147 w 10000"/>
              <a:gd name="connsiteY64" fmla="*/ 5515 h 10000"/>
              <a:gd name="connsiteX65" fmla="*/ 316 w 10000"/>
              <a:gd name="connsiteY65" fmla="*/ 5606 h 10000"/>
              <a:gd name="connsiteX66" fmla="*/ 463 w 10000"/>
              <a:gd name="connsiteY66" fmla="*/ 5909 h 10000"/>
              <a:gd name="connsiteX67" fmla="*/ 674 w 10000"/>
              <a:gd name="connsiteY67" fmla="*/ 5909 h 10000"/>
              <a:gd name="connsiteX68" fmla="*/ 989 w 10000"/>
              <a:gd name="connsiteY68" fmla="*/ 5909 h 10000"/>
              <a:gd name="connsiteX69" fmla="*/ 1032 w 10000"/>
              <a:gd name="connsiteY69" fmla="*/ 6030 h 10000"/>
              <a:gd name="connsiteX70" fmla="*/ 821 w 10000"/>
              <a:gd name="connsiteY70" fmla="*/ 6485 h 10000"/>
              <a:gd name="connsiteX71" fmla="*/ 884 w 10000"/>
              <a:gd name="connsiteY71" fmla="*/ 6727 h 10000"/>
              <a:gd name="connsiteX72" fmla="*/ 779 w 10000"/>
              <a:gd name="connsiteY72" fmla="*/ 6939 h 10000"/>
              <a:gd name="connsiteX73" fmla="*/ 884 w 10000"/>
              <a:gd name="connsiteY73" fmla="*/ 7242 h 10000"/>
              <a:gd name="connsiteX74" fmla="*/ 1137 w 10000"/>
              <a:gd name="connsiteY74" fmla="*/ 7394 h 10000"/>
              <a:gd name="connsiteX75" fmla="*/ 1095 w 10000"/>
              <a:gd name="connsiteY75" fmla="*/ 7455 h 10000"/>
              <a:gd name="connsiteX76" fmla="*/ 1200 w 10000"/>
              <a:gd name="connsiteY76" fmla="*/ 7455 h 10000"/>
              <a:gd name="connsiteX77" fmla="*/ 1558 w 10000"/>
              <a:gd name="connsiteY77" fmla="*/ 7697 h 10000"/>
              <a:gd name="connsiteX78" fmla="*/ 1874 w 10000"/>
              <a:gd name="connsiteY78" fmla="*/ 7909 h 10000"/>
              <a:gd name="connsiteX79" fmla="*/ 2189 w 10000"/>
              <a:gd name="connsiteY79" fmla="*/ 8000 h 10000"/>
              <a:gd name="connsiteX80" fmla="*/ 2295 w 10000"/>
              <a:gd name="connsiteY80" fmla="*/ 8121 h 10000"/>
              <a:gd name="connsiteX81" fmla="*/ 2379 w 10000"/>
              <a:gd name="connsiteY81" fmla="*/ 8121 h 10000"/>
              <a:gd name="connsiteX82" fmla="*/ 2547 w 10000"/>
              <a:gd name="connsiteY82" fmla="*/ 8273 h 10000"/>
              <a:gd name="connsiteX83" fmla="*/ 2758 w 10000"/>
              <a:gd name="connsiteY83" fmla="*/ 8273 h 10000"/>
              <a:gd name="connsiteX84" fmla="*/ 2968 w 10000"/>
              <a:gd name="connsiteY84" fmla="*/ 8273 h 10000"/>
              <a:gd name="connsiteX85" fmla="*/ 3116 w 10000"/>
              <a:gd name="connsiteY85" fmla="*/ 8000 h 10000"/>
              <a:gd name="connsiteX86" fmla="*/ 3326 w 10000"/>
              <a:gd name="connsiteY86" fmla="*/ 7758 h 10000"/>
              <a:gd name="connsiteX87" fmla="*/ 3579 w 10000"/>
              <a:gd name="connsiteY87" fmla="*/ 7758 h 10000"/>
              <a:gd name="connsiteX88" fmla="*/ 3789 w 10000"/>
              <a:gd name="connsiteY88" fmla="*/ 8000 h 10000"/>
              <a:gd name="connsiteX89" fmla="*/ 3895 w 10000"/>
              <a:gd name="connsiteY89" fmla="*/ 8000 h 10000"/>
              <a:gd name="connsiteX90" fmla="*/ 4000 w 10000"/>
              <a:gd name="connsiteY90" fmla="*/ 8061 h 10000"/>
              <a:gd name="connsiteX91" fmla="*/ 4063 w 10000"/>
              <a:gd name="connsiteY91" fmla="*/ 8424 h 10000"/>
              <a:gd name="connsiteX92" fmla="*/ 3958 w 10000"/>
              <a:gd name="connsiteY92" fmla="*/ 8879 h 10000"/>
              <a:gd name="connsiteX93" fmla="*/ 3958 w 10000"/>
              <a:gd name="connsiteY93" fmla="*/ 9030 h 10000"/>
              <a:gd name="connsiteX94" fmla="*/ 4105 w 10000"/>
              <a:gd name="connsiteY94" fmla="*/ 9091 h 10000"/>
              <a:gd name="connsiteX95" fmla="*/ 4211 w 10000"/>
              <a:gd name="connsiteY95" fmla="*/ 9333 h 10000"/>
              <a:gd name="connsiteX96" fmla="*/ 4211 w 10000"/>
              <a:gd name="connsiteY96" fmla="*/ 9485 h 10000"/>
              <a:gd name="connsiteX97" fmla="*/ 4463 w 10000"/>
              <a:gd name="connsiteY97" fmla="*/ 9636 h 10000"/>
              <a:gd name="connsiteX98" fmla="*/ 4421 w 10000"/>
              <a:gd name="connsiteY98" fmla="*/ 9697 h 10000"/>
              <a:gd name="connsiteX99" fmla="*/ 4674 w 10000"/>
              <a:gd name="connsiteY99" fmla="*/ 9636 h 10000"/>
              <a:gd name="connsiteX100" fmla="*/ 4737 w 10000"/>
              <a:gd name="connsiteY100" fmla="*/ 9333 h 10000"/>
              <a:gd name="connsiteX101" fmla="*/ 5263 w 10000"/>
              <a:gd name="connsiteY101" fmla="*/ 9333 h 10000"/>
              <a:gd name="connsiteX102" fmla="*/ 5453 w 10000"/>
              <a:gd name="connsiteY102" fmla="*/ 9545 h 10000"/>
              <a:gd name="connsiteX103" fmla="*/ 5516 w 10000"/>
              <a:gd name="connsiteY103" fmla="*/ 9788 h 10000"/>
              <a:gd name="connsiteX104" fmla="*/ 5621 w 10000"/>
              <a:gd name="connsiteY104" fmla="*/ 9697 h 10000"/>
              <a:gd name="connsiteX105" fmla="*/ 5979 w 10000"/>
              <a:gd name="connsiteY105" fmla="*/ 10000 h 10000"/>
              <a:gd name="connsiteX106" fmla="*/ 5979 w 10000"/>
              <a:gd name="connsiteY106" fmla="*/ 9788 h 10000"/>
              <a:gd name="connsiteX107" fmla="*/ 6400 w 10000"/>
              <a:gd name="connsiteY107" fmla="*/ 9545 h 10000"/>
              <a:gd name="connsiteX108" fmla="*/ 6442 w 10000"/>
              <a:gd name="connsiteY108" fmla="*/ 9485 h 10000"/>
              <a:gd name="connsiteX109" fmla="*/ 6547 w 10000"/>
              <a:gd name="connsiteY109" fmla="*/ 9394 h 10000"/>
              <a:gd name="connsiteX110" fmla="*/ 6653 w 10000"/>
              <a:gd name="connsiteY110" fmla="*/ 9485 h 10000"/>
              <a:gd name="connsiteX111" fmla="*/ 6863 w 10000"/>
              <a:gd name="connsiteY111" fmla="*/ 9333 h 10000"/>
              <a:gd name="connsiteX112" fmla="*/ 7137 w 10000"/>
              <a:gd name="connsiteY112" fmla="*/ 9091 h 10000"/>
              <a:gd name="connsiteX113" fmla="*/ 7389 w 10000"/>
              <a:gd name="connsiteY113" fmla="*/ 8818 h 10000"/>
              <a:gd name="connsiteX114" fmla="*/ 7495 w 10000"/>
              <a:gd name="connsiteY114" fmla="*/ 8515 h 10000"/>
              <a:gd name="connsiteX115" fmla="*/ 7642 w 10000"/>
              <a:gd name="connsiteY115" fmla="*/ 8212 h 10000"/>
              <a:gd name="connsiteX116" fmla="*/ 7811 w 10000"/>
              <a:gd name="connsiteY116" fmla="*/ 7758 h 10000"/>
              <a:gd name="connsiteX117" fmla="*/ 7811 w 10000"/>
              <a:gd name="connsiteY117" fmla="*/ 7545 h 10000"/>
              <a:gd name="connsiteX118" fmla="*/ 7747 w 10000"/>
              <a:gd name="connsiteY118" fmla="*/ 7394 h 10000"/>
              <a:gd name="connsiteX119" fmla="*/ 7811 w 10000"/>
              <a:gd name="connsiteY119" fmla="*/ 7152 h 10000"/>
              <a:gd name="connsiteX120" fmla="*/ 7747 w 10000"/>
              <a:gd name="connsiteY120" fmla="*/ 6879 h 10000"/>
              <a:gd name="connsiteX121" fmla="*/ 7495 w 10000"/>
              <a:gd name="connsiteY121" fmla="*/ 6121 h 10000"/>
              <a:gd name="connsiteX122" fmla="*/ 7537 w 10000"/>
              <a:gd name="connsiteY122" fmla="*/ 6030 h 10000"/>
              <a:gd name="connsiteX123" fmla="*/ 7747 w 10000"/>
              <a:gd name="connsiteY123" fmla="*/ 5667 h 10000"/>
              <a:gd name="connsiteX124" fmla="*/ 7916 w 10000"/>
              <a:gd name="connsiteY124" fmla="*/ 5606 h 10000"/>
              <a:gd name="connsiteX125" fmla="*/ 7937 w 10000"/>
              <a:gd name="connsiteY125" fmla="*/ 5576 h 10000"/>
              <a:gd name="connsiteX126" fmla="*/ 7937 w 10000"/>
              <a:gd name="connsiteY126" fmla="*/ 5515 h 10000"/>
              <a:gd name="connsiteX127" fmla="*/ 7916 w 10000"/>
              <a:gd name="connsiteY127" fmla="*/ 5455 h 10000"/>
              <a:gd name="connsiteX128" fmla="*/ 7642 w 10000"/>
              <a:gd name="connsiteY128" fmla="*/ 5364 h 10000"/>
              <a:gd name="connsiteX129" fmla="*/ 7495 w 10000"/>
              <a:gd name="connsiteY129" fmla="*/ 5455 h 10000"/>
              <a:gd name="connsiteX130" fmla="*/ 7389 w 10000"/>
              <a:gd name="connsiteY130" fmla="*/ 5364 h 10000"/>
              <a:gd name="connsiteX131" fmla="*/ 7284 w 10000"/>
              <a:gd name="connsiteY131" fmla="*/ 5152 h 10000"/>
              <a:gd name="connsiteX132" fmla="*/ 7179 w 10000"/>
              <a:gd name="connsiteY132" fmla="*/ 5000 h 10000"/>
              <a:gd name="connsiteX133" fmla="*/ 7432 w 10000"/>
              <a:gd name="connsiteY133" fmla="*/ 4848 h 10000"/>
              <a:gd name="connsiteX134" fmla="*/ 7600 w 10000"/>
              <a:gd name="connsiteY134" fmla="*/ 4636 h 10000"/>
              <a:gd name="connsiteX135" fmla="*/ 7853 w 10000"/>
              <a:gd name="connsiteY135" fmla="*/ 4394 h 10000"/>
              <a:gd name="connsiteX136" fmla="*/ 7958 w 10000"/>
              <a:gd name="connsiteY136" fmla="*/ 4394 h 10000"/>
              <a:gd name="connsiteX137" fmla="*/ 7811 w 10000"/>
              <a:gd name="connsiteY137" fmla="*/ 4697 h 10000"/>
              <a:gd name="connsiteX138" fmla="*/ 7916 w 10000"/>
              <a:gd name="connsiteY138" fmla="*/ 4848 h 10000"/>
              <a:gd name="connsiteX139" fmla="*/ 8021 w 10000"/>
              <a:gd name="connsiteY139" fmla="*/ 4788 h 10000"/>
              <a:gd name="connsiteX140" fmla="*/ 8274 w 10000"/>
              <a:gd name="connsiteY140" fmla="*/ 4636 h 10000"/>
              <a:gd name="connsiteX141" fmla="*/ 8337 w 10000"/>
              <a:gd name="connsiteY141" fmla="*/ 4303 h 10000"/>
              <a:gd name="connsiteX142" fmla="*/ 8484 w 10000"/>
              <a:gd name="connsiteY142" fmla="*/ 4121 h 10000"/>
              <a:gd name="connsiteX143" fmla="*/ 8632 w 10000"/>
              <a:gd name="connsiteY143" fmla="*/ 4273 h 10000"/>
              <a:gd name="connsiteX144" fmla="*/ 8611 w 10000"/>
              <a:gd name="connsiteY144" fmla="*/ 3970 h 10000"/>
              <a:gd name="connsiteX145" fmla="*/ 8821 w 10000"/>
              <a:gd name="connsiteY145" fmla="*/ 3788 h 10000"/>
              <a:gd name="connsiteX146" fmla="*/ 9095 w 10000"/>
              <a:gd name="connsiteY146" fmla="*/ 3848 h 10000"/>
              <a:gd name="connsiteX147" fmla="*/ 9221 w 10000"/>
              <a:gd name="connsiteY147" fmla="*/ 3727 h 10000"/>
              <a:gd name="connsiteX148" fmla="*/ 9368 w 10000"/>
              <a:gd name="connsiteY148" fmla="*/ 3818 h 10000"/>
              <a:gd name="connsiteX149" fmla="*/ 9474 w 10000"/>
              <a:gd name="connsiteY149" fmla="*/ 3000 h 10000"/>
              <a:gd name="connsiteX150" fmla="*/ 9726 w 10000"/>
              <a:gd name="connsiteY150" fmla="*/ 2909 h 10000"/>
              <a:gd name="connsiteX151" fmla="*/ 10000 w 10000"/>
              <a:gd name="connsiteY151" fmla="*/ 1788 h 10000"/>
              <a:gd name="connsiteX152" fmla="*/ 9368 w 10000"/>
              <a:gd name="connsiteY152" fmla="*/ 17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0000" h="10000">
                <a:moveTo>
                  <a:pt x="9368" y="1788"/>
                </a:moveTo>
                <a:lnTo>
                  <a:pt x="9368" y="1788"/>
                </a:lnTo>
                <a:lnTo>
                  <a:pt x="9263" y="1485"/>
                </a:lnTo>
                <a:lnTo>
                  <a:pt x="8842" y="1333"/>
                </a:lnTo>
                <a:lnTo>
                  <a:pt x="8337" y="0"/>
                </a:lnTo>
                <a:lnTo>
                  <a:pt x="7853" y="0"/>
                </a:lnTo>
                <a:lnTo>
                  <a:pt x="7705" y="364"/>
                </a:lnTo>
                <a:cubicBezTo>
                  <a:pt x="7600" y="637"/>
                  <a:pt x="7494" y="909"/>
                  <a:pt x="7389" y="1182"/>
                </a:cubicBezTo>
                <a:lnTo>
                  <a:pt x="7074" y="1182"/>
                </a:lnTo>
                <a:cubicBezTo>
                  <a:pt x="7060" y="1232"/>
                  <a:pt x="7046" y="1283"/>
                  <a:pt x="7032" y="1333"/>
                </a:cubicBezTo>
                <a:lnTo>
                  <a:pt x="7032" y="1364"/>
                </a:lnTo>
                <a:lnTo>
                  <a:pt x="7053" y="1364"/>
                </a:lnTo>
                <a:lnTo>
                  <a:pt x="7074" y="1364"/>
                </a:lnTo>
                <a:lnTo>
                  <a:pt x="7074" y="1394"/>
                </a:lnTo>
                <a:lnTo>
                  <a:pt x="7095" y="1394"/>
                </a:lnTo>
                <a:lnTo>
                  <a:pt x="7116" y="1394"/>
                </a:lnTo>
                <a:lnTo>
                  <a:pt x="7116" y="1424"/>
                </a:lnTo>
                <a:lnTo>
                  <a:pt x="7137" y="1424"/>
                </a:lnTo>
                <a:lnTo>
                  <a:pt x="7116" y="1424"/>
                </a:lnTo>
                <a:lnTo>
                  <a:pt x="7116" y="1394"/>
                </a:lnTo>
                <a:lnTo>
                  <a:pt x="7095" y="1394"/>
                </a:lnTo>
                <a:lnTo>
                  <a:pt x="7074" y="1394"/>
                </a:lnTo>
                <a:lnTo>
                  <a:pt x="7074" y="1364"/>
                </a:lnTo>
                <a:cubicBezTo>
                  <a:pt x="7049" y="1404"/>
                  <a:pt x="6951" y="1530"/>
                  <a:pt x="6926" y="1636"/>
                </a:cubicBezTo>
                <a:lnTo>
                  <a:pt x="6926" y="2000"/>
                </a:lnTo>
                <a:lnTo>
                  <a:pt x="7389" y="2091"/>
                </a:lnTo>
                <a:cubicBezTo>
                  <a:pt x="7424" y="2192"/>
                  <a:pt x="7460" y="2293"/>
                  <a:pt x="7495" y="2394"/>
                </a:cubicBezTo>
                <a:lnTo>
                  <a:pt x="7032" y="2606"/>
                </a:lnTo>
                <a:lnTo>
                  <a:pt x="6653" y="2848"/>
                </a:lnTo>
                <a:lnTo>
                  <a:pt x="6295" y="3061"/>
                </a:lnTo>
                <a:cubicBezTo>
                  <a:pt x="6260" y="3233"/>
                  <a:pt x="6224" y="3404"/>
                  <a:pt x="6189" y="3576"/>
                </a:cubicBezTo>
                <a:lnTo>
                  <a:pt x="5621" y="3667"/>
                </a:lnTo>
                <a:lnTo>
                  <a:pt x="5053" y="4182"/>
                </a:lnTo>
                <a:lnTo>
                  <a:pt x="4526" y="3818"/>
                </a:lnTo>
                <a:lnTo>
                  <a:pt x="3895" y="3727"/>
                </a:lnTo>
                <a:lnTo>
                  <a:pt x="3432" y="3061"/>
                </a:lnTo>
                <a:lnTo>
                  <a:pt x="2758" y="2758"/>
                </a:lnTo>
                <a:cubicBezTo>
                  <a:pt x="2737" y="2505"/>
                  <a:pt x="2716" y="2253"/>
                  <a:pt x="2695" y="2000"/>
                </a:cubicBezTo>
                <a:lnTo>
                  <a:pt x="2379" y="1788"/>
                </a:lnTo>
                <a:cubicBezTo>
                  <a:pt x="2365" y="1768"/>
                  <a:pt x="2351" y="1747"/>
                  <a:pt x="2337" y="1727"/>
                </a:cubicBezTo>
                <a:cubicBezTo>
                  <a:pt x="2330" y="1737"/>
                  <a:pt x="2323" y="1748"/>
                  <a:pt x="2316" y="1758"/>
                </a:cubicBezTo>
                <a:lnTo>
                  <a:pt x="2295" y="1818"/>
                </a:lnTo>
                <a:lnTo>
                  <a:pt x="2295" y="1848"/>
                </a:lnTo>
                <a:lnTo>
                  <a:pt x="2295" y="1879"/>
                </a:lnTo>
                <a:lnTo>
                  <a:pt x="2295" y="1848"/>
                </a:lnTo>
                <a:lnTo>
                  <a:pt x="2295" y="1818"/>
                </a:lnTo>
                <a:cubicBezTo>
                  <a:pt x="2309" y="1788"/>
                  <a:pt x="2323" y="1757"/>
                  <a:pt x="2337" y="1727"/>
                </a:cubicBezTo>
                <a:cubicBezTo>
                  <a:pt x="2323" y="1697"/>
                  <a:pt x="2309" y="1666"/>
                  <a:pt x="2295" y="1636"/>
                </a:cubicBezTo>
                <a:lnTo>
                  <a:pt x="2189" y="1727"/>
                </a:lnTo>
                <a:lnTo>
                  <a:pt x="2189" y="1879"/>
                </a:lnTo>
                <a:lnTo>
                  <a:pt x="2189" y="1727"/>
                </a:lnTo>
                <a:lnTo>
                  <a:pt x="2021" y="1788"/>
                </a:lnTo>
                <a:lnTo>
                  <a:pt x="1916" y="2242"/>
                </a:lnTo>
                <a:lnTo>
                  <a:pt x="1495" y="2152"/>
                </a:lnTo>
                <a:cubicBezTo>
                  <a:pt x="1460" y="2404"/>
                  <a:pt x="1424" y="2657"/>
                  <a:pt x="1389" y="2909"/>
                </a:cubicBezTo>
                <a:lnTo>
                  <a:pt x="1032" y="3000"/>
                </a:lnTo>
                <a:cubicBezTo>
                  <a:pt x="997" y="3293"/>
                  <a:pt x="961" y="3586"/>
                  <a:pt x="926" y="3879"/>
                </a:cubicBezTo>
                <a:lnTo>
                  <a:pt x="716" y="4182"/>
                </a:lnTo>
                <a:lnTo>
                  <a:pt x="463" y="4485"/>
                </a:lnTo>
                <a:lnTo>
                  <a:pt x="42" y="4636"/>
                </a:lnTo>
                <a:lnTo>
                  <a:pt x="0" y="4939"/>
                </a:lnTo>
                <a:lnTo>
                  <a:pt x="105" y="5061"/>
                </a:lnTo>
                <a:cubicBezTo>
                  <a:pt x="119" y="5142"/>
                  <a:pt x="133" y="5222"/>
                  <a:pt x="147" y="5303"/>
                </a:cubicBezTo>
                <a:lnTo>
                  <a:pt x="42" y="5364"/>
                </a:lnTo>
                <a:lnTo>
                  <a:pt x="147" y="5515"/>
                </a:lnTo>
                <a:lnTo>
                  <a:pt x="316" y="5606"/>
                </a:lnTo>
                <a:lnTo>
                  <a:pt x="463" y="5909"/>
                </a:lnTo>
                <a:lnTo>
                  <a:pt x="674" y="5909"/>
                </a:lnTo>
                <a:lnTo>
                  <a:pt x="989" y="5909"/>
                </a:lnTo>
                <a:cubicBezTo>
                  <a:pt x="1003" y="5949"/>
                  <a:pt x="1018" y="5990"/>
                  <a:pt x="1032" y="6030"/>
                </a:cubicBezTo>
                <a:cubicBezTo>
                  <a:pt x="962" y="6182"/>
                  <a:pt x="891" y="6333"/>
                  <a:pt x="821" y="6485"/>
                </a:cubicBezTo>
                <a:cubicBezTo>
                  <a:pt x="842" y="6566"/>
                  <a:pt x="863" y="6646"/>
                  <a:pt x="884" y="6727"/>
                </a:cubicBezTo>
                <a:lnTo>
                  <a:pt x="779" y="6939"/>
                </a:lnTo>
                <a:lnTo>
                  <a:pt x="884" y="7242"/>
                </a:lnTo>
                <a:lnTo>
                  <a:pt x="1137" y="7394"/>
                </a:lnTo>
                <a:cubicBezTo>
                  <a:pt x="1123" y="7414"/>
                  <a:pt x="1109" y="7435"/>
                  <a:pt x="1095" y="7455"/>
                </a:cubicBezTo>
                <a:lnTo>
                  <a:pt x="1200" y="7455"/>
                </a:lnTo>
                <a:lnTo>
                  <a:pt x="1558" y="7697"/>
                </a:lnTo>
                <a:lnTo>
                  <a:pt x="1874" y="7909"/>
                </a:lnTo>
                <a:lnTo>
                  <a:pt x="2189" y="8000"/>
                </a:lnTo>
                <a:lnTo>
                  <a:pt x="2295" y="8121"/>
                </a:lnTo>
                <a:lnTo>
                  <a:pt x="2379" y="8121"/>
                </a:lnTo>
                <a:lnTo>
                  <a:pt x="2547" y="8273"/>
                </a:lnTo>
                <a:lnTo>
                  <a:pt x="2758" y="8273"/>
                </a:lnTo>
                <a:lnTo>
                  <a:pt x="2968" y="8273"/>
                </a:lnTo>
                <a:cubicBezTo>
                  <a:pt x="3017" y="8182"/>
                  <a:pt x="3067" y="8091"/>
                  <a:pt x="3116" y="8000"/>
                </a:cubicBezTo>
                <a:lnTo>
                  <a:pt x="3326" y="7758"/>
                </a:lnTo>
                <a:lnTo>
                  <a:pt x="3579" y="7758"/>
                </a:lnTo>
                <a:lnTo>
                  <a:pt x="3789" y="8000"/>
                </a:lnTo>
                <a:lnTo>
                  <a:pt x="3895" y="8000"/>
                </a:lnTo>
                <a:lnTo>
                  <a:pt x="4000" y="8061"/>
                </a:lnTo>
                <a:lnTo>
                  <a:pt x="4063" y="8424"/>
                </a:lnTo>
                <a:lnTo>
                  <a:pt x="3958" y="8879"/>
                </a:lnTo>
                <a:lnTo>
                  <a:pt x="3958" y="9030"/>
                </a:lnTo>
                <a:lnTo>
                  <a:pt x="4105" y="9091"/>
                </a:lnTo>
                <a:cubicBezTo>
                  <a:pt x="4140" y="9172"/>
                  <a:pt x="4176" y="9252"/>
                  <a:pt x="4211" y="9333"/>
                </a:cubicBezTo>
                <a:lnTo>
                  <a:pt x="4211" y="9485"/>
                </a:lnTo>
                <a:lnTo>
                  <a:pt x="4463" y="9636"/>
                </a:lnTo>
                <a:cubicBezTo>
                  <a:pt x="4449" y="9656"/>
                  <a:pt x="4435" y="9677"/>
                  <a:pt x="4421" y="9697"/>
                </a:cubicBezTo>
                <a:lnTo>
                  <a:pt x="4674" y="9636"/>
                </a:lnTo>
                <a:lnTo>
                  <a:pt x="4737" y="9333"/>
                </a:lnTo>
                <a:lnTo>
                  <a:pt x="5263" y="9333"/>
                </a:lnTo>
                <a:cubicBezTo>
                  <a:pt x="5326" y="9404"/>
                  <a:pt x="5390" y="9474"/>
                  <a:pt x="5453" y="9545"/>
                </a:cubicBezTo>
                <a:lnTo>
                  <a:pt x="5516" y="9788"/>
                </a:lnTo>
                <a:lnTo>
                  <a:pt x="5621" y="9697"/>
                </a:lnTo>
                <a:lnTo>
                  <a:pt x="5979" y="10000"/>
                </a:lnTo>
                <a:lnTo>
                  <a:pt x="5979" y="9788"/>
                </a:lnTo>
                <a:lnTo>
                  <a:pt x="6400" y="9545"/>
                </a:lnTo>
                <a:lnTo>
                  <a:pt x="6442" y="9485"/>
                </a:lnTo>
                <a:lnTo>
                  <a:pt x="6547" y="9394"/>
                </a:lnTo>
                <a:lnTo>
                  <a:pt x="6653" y="9485"/>
                </a:lnTo>
                <a:lnTo>
                  <a:pt x="6863" y="9333"/>
                </a:lnTo>
                <a:lnTo>
                  <a:pt x="7137" y="9091"/>
                </a:lnTo>
                <a:lnTo>
                  <a:pt x="7389" y="8818"/>
                </a:lnTo>
                <a:cubicBezTo>
                  <a:pt x="7424" y="8717"/>
                  <a:pt x="7460" y="8616"/>
                  <a:pt x="7495" y="8515"/>
                </a:cubicBezTo>
                <a:lnTo>
                  <a:pt x="7642" y="8212"/>
                </a:lnTo>
                <a:cubicBezTo>
                  <a:pt x="7698" y="8061"/>
                  <a:pt x="7755" y="7909"/>
                  <a:pt x="7811" y="7758"/>
                </a:cubicBezTo>
                <a:lnTo>
                  <a:pt x="7811" y="7545"/>
                </a:lnTo>
                <a:cubicBezTo>
                  <a:pt x="7790" y="7495"/>
                  <a:pt x="7768" y="7444"/>
                  <a:pt x="7747" y="7394"/>
                </a:cubicBezTo>
                <a:cubicBezTo>
                  <a:pt x="7768" y="7313"/>
                  <a:pt x="7790" y="7233"/>
                  <a:pt x="7811" y="7152"/>
                </a:cubicBezTo>
                <a:cubicBezTo>
                  <a:pt x="7790" y="7061"/>
                  <a:pt x="7768" y="6970"/>
                  <a:pt x="7747" y="6879"/>
                </a:cubicBezTo>
                <a:lnTo>
                  <a:pt x="7495" y="6121"/>
                </a:lnTo>
                <a:cubicBezTo>
                  <a:pt x="7509" y="6091"/>
                  <a:pt x="7523" y="6060"/>
                  <a:pt x="7537" y="6030"/>
                </a:cubicBezTo>
                <a:lnTo>
                  <a:pt x="7747" y="5667"/>
                </a:lnTo>
                <a:lnTo>
                  <a:pt x="7916" y="5606"/>
                </a:lnTo>
                <a:lnTo>
                  <a:pt x="7937" y="5576"/>
                </a:lnTo>
                <a:lnTo>
                  <a:pt x="7937" y="5515"/>
                </a:lnTo>
                <a:lnTo>
                  <a:pt x="7916" y="5455"/>
                </a:lnTo>
                <a:lnTo>
                  <a:pt x="7642" y="5364"/>
                </a:lnTo>
                <a:lnTo>
                  <a:pt x="7495" y="5455"/>
                </a:lnTo>
                <a:lnTo>
                  <a:pt x="7389" y="5364"/>
                </a:lnTo>
                <a:lnTo>
                  <a:pt x="7284" y="5152"/>
                </a:lnTo>
                <a:lnTo>
                  <a:pt x="7179" y="5000"/>
                </a:lnTo>
                <a:lnTo>
                  <a:pt x="7432" y="4848"/>
                </a:lnTo>
                <a:lnTo>
                  <a:pt x="7600" y="4636"/>
                </a:lnTo>
                <a:lnTo>
                  <a:pt x="7853" y="4394"/>
                </a:lnTo>
                <a:lnTo>
                  <a:pt x="7958" y="4394"/>
                </a:lnTo>
                <a:lnTo>
                  <a:pt x="7811" y="4697"/>
                </a:lnTo>
                <a:lnTo>
                  <a:pt x="7916" y="4848"/>
                </a:lnTo>
                <a:lnTo>
                  <a:pt x="8021" y="4788"/>
                </a:lnTo>
                <a:lnTo>
                  <a:pt x="8274" y="4636"/>
                </a:lnTo>
                <a:lnTo>
                  <a:pt x="8337" y="4303"/>
                </a:lnTo>
                <a:lnTo>
                  <a:pt x="8484" y="4121"/>
                </a:lnTo>
                <a:cubicBezTo>
                  <a:pt x="8533" y="4172"/>
                  <a:pt x="8583" y="4222"/>
                  <a:pt x="8632" y="4273"/>
                </a:cubicBezTo>
                <a:lnTo>
                  <a:pt x="8611" y="3970"/>
                </a:lnTo>
                <a:lnTo>
                  <a:pt x="8821" y="3788"/>
                </a:lnTo>
                <a:lnTo>
                  <a:pt x="9095" y="3848"/>
                </a:lnTo>
                <a:lnTo>
                  <a:pt x="9221" y="3727"/>
                </a:lnTo>
                <a:lnTo>
                  <a:pt x="9368" y="3818"/>
                </a:lnTo>
                <a:cubicBezTo>
                  <a:pt x="9403" y="3545"/>
                  <a:pt x="9439" y="3273"/>
                  <a:pt x="9474" y="3000"/>
                </a:cubicBezTo>
                <a:lnTo>
                  <a:pt x="9726" y="2909"/>
                </a:lnTo>
                <a:cubicBezTo>
                  <a:pt x="9817" y="2535"/>
                  <a:pt x="9909" y="2162"/>
                  <a:pt x="10000" y="1788"/>
                </a:cubicBezTo>
                <a:lnTo>
                  <a:pt x="9368" y="1788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0" name="Freeform 159"/>
          <p:cNvSpPr>
            <a:spLocks/>
          </p:cNvSpPr>
          <p:nvPr/>
        </p:nvSpPr>
        <p:spPr bwMode="auto">
          <a:xfrm>
            <a:off x="6229002" y="4197283"/>
            <a:ext cx="64262" cy="80274"/>
          </a:xfrm>
          <a:custGeom>
            <a:avLst/>
            <a:gdLst>
              <a:gd name="T0" fmla="*/ 2147483647 w 42"/>
              <a:gd name="T1" fmla="*/ 0 h 54"/>
              <a:gd name="T2" fmla="*/ 0 w 42"/>
              <a:gd name="T3" fmla="*/ 2147483647 h 54"/>
              <a:gd name="T4" fmla="*/ 2147483647 w 42"/>
              <a:gd name="T5" fmla="*/ 2147483647 h 54"/>
              <a:gd name="T6" fmla="*/ 2147483647 w 42"/>
              <a:gd name="T7" fmla="*/ 2147483647 h 54"/>
              <a:gd name="T8" fmla="*/ 2147483647 w 42"/>
              <a:gd name="T9" fmla="*/ 2147483647 h 54"/>
              <a:gd name="T10" fmla="*/ 2147483647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1" name="Freeform 160"/>
          <p:cNvSpPr>
            <a:spLocks/>
          </p:cNvSpPr>
          <p:nvPr/>
        </p:nvSpPr>
        <p:spPr bwMode="auto">
          <a:xfrm>
            <a:off x="7150091" y="3584965"/>
            <a:ext cx="60692" cy="63472"/>
          </a:xfrm>
          <a:custGeom>
            <a:avLst/>
            <a:gdLst>
              <a:gd name="T0" fmla="*/ 0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0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0 w 42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2" name="Freeform 161"/>
          <p:cNvSpPr>
            <a:spLocks/>
          </p:cNvSpPr>
          <p:nvPr/>
        </p:nvSpPr>
        <p:spPr bwMode="auto">
          <a:xfrm>
            <a:off x="7476756" y="3428152"/>
            <a:ext cx="35701" cy="110143"/>
          </a:xfrm>
          <a:custGeom>
            <a:avLst/>
            <a:gdLst>
              <a:gd name="T0" fmla="*/ 0 w 24"/>
              <a:gd name="T1" fmla="*/ 2147483647 h 72"/>
              <a:gd name="T2" fmla="*/ 0 w 24"/>
              <a:gd name="T3" fmla="*/ 2147483647 h 72"/>
              <a:gd name="T4" fmla="*/ 2147483647 w 24"/>
              <a:gd name="T5" fmla="*/ 0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0 w 24"/>
              <a:gd name="T11" fmla="*/ 2147483647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3" name="Freeform 162"/>
          <p:cNvSpPr>
            <a:spLocks/>
          </p:cNvSpPr>
          <p:nvPr/>
        </p:nvSpPr>
        <p:spPr bwMode="auto">
          <a:xfrm>
            <a:off x="7740945" y="3142528"/>
            <a:ext cx="51768" cy="82140"/>
          </a:xfrm>
          <a:custGeom>
            <a:avLst/>
            <a:gdLst>
              <a:gd name="T0" fmla="*/ 0 w 36"/>
              <a:gd name="T1" fmla="*/ 2147483647 h 54"/>
              <a:gd name="T2" fmla="*/ 2147483647 w 36"/>
              <a:gd name="T3" fmla="*/ 2147483647 h 54"/>
              <a:gd name="T4" fmla="*/ 2147483647 w 36"/>
              <a:gd name="T5" fmla="*/ 2147483647 h 54"/>
              <a:gd name="T6" fmla="*/ 2147483647 w 36"/>
              <a:gd name="T7" fmla="*/ 2147483647 h 54"/>
              <a:gd name="T8" fmla="*/ 2147483647 w 36"/>
              <a:gd name="T9" fmla="*/ 2147483647 h 54"/>
              <a:gd name="T10" fmla="*/ 2147483647 w 36"/>
              <a:gd name="T11" fmla="*/ 0 h 54"/>
              <a:gd name="T12" fmla="*/ 0 w 36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4" name="Freeform 163"/>
          <p:cNvSpPr>
            <a:spLocks/>
          </p:cNvSpPr>
          <p:nvPr/>
        </p:nvSpPr>
        <p:spPr bwMode="auto">
          <a:xfrm>
            <a:off x="7803422" y="2720625"/>
            <a:ext cx="387356" cy="440571"/>
          </a:xfrm>
          <a:custGeom>
            <a:avLst/>
            <a:gdLst>
              <a:gd name="T0" fmla="*/ 2147483647 w 264"/>
              <a:gd name="T1" fmla="*/ 2147483647 h 289"/>
              <a:gd name="T2" fmla="*/ 2147483647 w 264"/>
              <a:gd name="T3" fmla="*/ 2147483647 h 289"/>
              <a:gd name="T4" fmla="*/ 2147483647 w 264"/>
              <a:gd name="T5" fmla="*/ 2147483647 h 289"/>
              <a:gd name="T6" fmla="*/ 2147483647 w 264"/>
              <a:gd name="T7" fmla="*/ 2147483647 h 289"/>
              <a:gd name="T8" fmla="*/ 2147483647 w 264"/>
              <a:gd name="T9" fmla="*/ 2147483647 h 289"/>
              <a:gd name="T10" fmla="*/ 2147483647 w 264"/>
              <a:gd name="T11" fmla="*/ 2147483647 h 289"/>
              <a:gd name="T12" fmla="*/ 2147483647 w 264"/>
              <a:gd name="T13" fmla="*/ 2147483647 h 289"/>
              <a:gd name="T14" fmla="*/ 2147483647 w 264"/>
              <a:gd name="T15" fmla="*/ 2147483647 h 289"/>
              <a:gd name="T16" fmla="*/ 2147483647 w 264"/>
              <a:gd name="T17" fmla="*/ 2147483647 h 289"/>
              <a:gd name="T18" fmla="*/ 2147483647 w 264"/>
              <a:gd name="T19" fmla="*/ 2147483647 h 289"/>
              <a:gd name="T20" fmla="*/ 2147483647 w 264"/>
              <a:gd name="T21" fmla="*/ 0 h 289"/>
              <a:gd name="T22" fmla="*/ 2147483647 w 264"/>
              <a:gd name="T23" fmla="*/ 2147483647 h 289"/>
              <a:gd name="T24" fmla="*/ 2147483647 w 264"/>
              <a:gd name="T25" fmla="*/ 2147483647 h 289"/>
              <a:gd name="T26" fmla="*/ 2147483647 w 264"/>
              <a:gd name="T27" fmla="*/ 2147483647 h 289"/>
              <a:gd name="T28" fmla="*/ 2147483647 w 264"/>
              <a:gd name="T29" fmla="*/ 2147483647 h 289"/>
              <a:gd name="T30" fmla="*/ 2147483647 w 264"/>
              <a:gd name="T31" fmla="*/ 2147483647 h 289"/>
              <a:gd name="T32" fmla="*/ 2147483647 w 264"/>
              <a:gd name="T33" fmla="*/ 2147483647 h 289"/>
              <a:gd name="T34" fmla="*/ 2147483647 w 264"/>
              <a:gd name="T35" fmla="*/ 2147483647 h 289"/>
              <a:gd name="T36" fmla="*/ 2147483647 w 264"/>
              <a:gd name="T37" fmla="*/ 2147483647 h 289"/>
              <a:gd name="T38" fmla="*/ 2147483647 w 264"/>
              <a:gd name="T39" fmla="*/ 2147483647 h 289"/>
              <a:gd name="T40" fmla="*/ 2147483647 w 264"/>
              <a:gd name="T41" fmla="*/ 2147483647 h 289"/>
              <a:gd name="T42" fmla="*/ 2147483647 w 264"/>
              <a:gd name="T43" fmla="*/ 2147483647 h 289"/>
              <a:gd name="T44" fmla="*/ 2147483647 w 264"/>
              <a:gd name="T45" fmla="*/ 2147483647 h 289"/>
              <a:gd name="T46" fmla="*/ 2147483647 w 264"/>
              <a:gd name="T47" fmla="*/ 2147483647 h 289"/>
              <a:gd name="T48" fmla="*/ 2147483647 w 264"/>
              <a:gd name="T49" fmla="*/ 2147483647 h 289"/>
              <a:gd name="T50" fmla="*/ 2147483647 w 264"/>
              <a:gd name="T51" fmla="*/ 2147483647 h 289"/>
              <a:gd name="T52" fmla="*/ 2147483647 w 264"/>
              <a:gd name="T53" fmla="*/ 2147483647 h 289"/>
              <a:gd name="T54" fmla="*/ 2147483647 w 264"/>
              <a:gd name="T55" fmla="*/ 2147483647 h 289"/>
              <a:gd name="T56" fmla="*/ 2147483647 w 264"/>
              <a:gd name="T57" fmla="*/ 2147483647 h 289"/>
              <a:gd name="T58" fmla="*/ 2147483647 w 264"/>
              <a:gd name="T59" fmla="*/ 2147483647 h 289"/>
              <a:gd name="T60" fmla="*/ 2147483647 w 264"/>
              <a:gd name="T61" fmla="*/ 2147483647 h 289"/>
              <a:gd name="T62" fmla="*/ 2147483647 w 264"/>
              <a:gd name="T63" fmla="*/ 2147483647 h 289"/>
              <a:gd name="T64" fmla="*/ 2147483647 w 264"/>
              <a:gd name="T65" fmla="*/ 2147483647 h 289"/>
              <a:gd name="T66" fmla="*/ 0 w 264"/>
              <a:gd name="T67" fmla="*/ 2147483647 h 289"/>
              <a:gd name="T68" fmla="*/ 2147483647 w 264"/>
              <a:gd name="T69" fmla="*/ 2147483647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5" name="Freeform 164"/>
          <p:cNvSpPr>
            <a:spLocks/>
          </p:cNvSpPr>
          <p:nvPr/>
        </p:nvSpPr>
        <p:spPr bwMode="auto">
          <a:xfrm>
            <a:off x="8076535" y="2315524"/>
            <a:ext cx="69618" cy="360298"/>
          </a:xfrm>
          <a:custGeom>
            <a:avLst/>
            <a:gdLst>
              <a:gd name="T0" fmla="*/ 2147483647 w 48"/>
              <a:gd name="T1" fmla="*/ 2147483647 h 234"/>
              <a:gd name="T2" fmla="*/ 2147483647 w 48"/>
              <a:gd name="T3" fmla="*/ 2147483647 h 234"/>
              <a:gd name="T4" fmla="*/ 2147483647 w 48"/>
              <a:gd name="T5" fmla="*/ 2147483647 h 234"/>
              <a:gd name="T6" fmla="*/ 0 w 48"/>
              <a:gd name="T7" fmla="*/ 2147483647 h 234"/>
              <a:gd name="T8" fmla="*/ 2147483647 w 48"/>
              <a:gd name="T9" fmla="*/ 2147483647 h 234"/>
              <a:gd name="T10" fmla="*/ 2147483647 w 48"/>
              <a:gd name="T11" fmla="*/ 0 h 234"/>
              <a:gd name="T12" fmla="*/ 2147483647 w 48"/>
              <a:gd name="T13" fmla="*/ 2147483647 h 234"/>
              <a:gd name="T14" fmla="*/ 2147483647 w 48"/>
              <a:gd name="T15" fmla="*/ 2147483647 h 234"/>
              <a:gd name="T16" fmla="*/ 2147483647 w 48"/>
              <a:gd name="T17" fmla="*/ 2147483647 h 234"/>
              <a:gd name="T18" fmla="*/ 2147483647 w 48"/>
              <a:gd name="T19" fmla="*/ 2147483647 h 234"/>
              <a:gd name="T20" fmla="*/ 2147483647 w 48"/>
              <a:gd name="T21" fmla="*/ 2147483647 h 234"/>
              <a:gd name="T22" fmla="*/ 2147483647 w 48"/>
              <a:gd name="T23" fmla="*/ 2147483647 h 234"/>
              <a:gd name="T24" fmla="*/ 2147483647 w 48"/>
              <a:gd name="T25" fmla="*/ 2147483647 h 234"/>
              <a:gd name="T26" fmla="*/ 2147483647 w 48"/>
              <a:gd name="T27" fmla="*/ 2147483647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6" name="Freeform 165"/>
          <p:cNvSpPr>
            <a:spLocks/>
          </p:cNvSpPr>
          <p:nvPr/>
        </p:nvSpPr>
        <p:spPr bwMode="auto">
          <a:xfrm>
            <a:off x="7457122" y="3639104"/>
            <a:ext cx="158870" cy="229619"/>
          </a:xfrm>
          <a:custGeom>
            <a:avLst/>
            <a:gdLst>
              <a:gd name="T0" fmla="*/ 2147483647 w 108"/>
              <a:gd name="T1" fmla="*/ 2147483647 h 151"/>
              <a:gd name="T2" fmla="*/ 0 w 108"/>
              <a:gd name="T3" fmla="*/ 2147483647 h 151"/>
              <a:gd name="T4" fmla="*/ 2147483647 w 108"/>
              <a:gd name="T5" fmla="*/ 2147483647 h 151"/>
              <a:gd name="T6" fmla="*/ 2147483647 w 108"/>
              <a:gd name="T7" fmla="*/ 2147483647 h 151"/>
              <a:gd name="T8" fmla="*/ 2147483647 w 108"/>
              <a:gd name="T9" fmla="*/ 2147483647 h 151"/>
              <a:gd name="T10" fmla="*/ 2147483647 w 108"/>
              <a:gd name="T11" fmla="*/ 2147483647 h 151"/>
              <a:gd name="T12" fmla="*/ 2147483647 w 108"/>
              <a:gd name="T13" fmla="*/ 2147483647 h 151"/>
              <a:gd name="T14" fmla="*/ 2147483647 w 108"/>
              <a:gd name="T15" fmla="*/ 2147483647 h 151"/>
              <a:gd name="T16" fmla="*/ 2147483647 w 108"/>
              <a:gd name="T17" fmla="*/ 2147483647 h 151"/>
              <a:gd name="T18" fmla="*/ 2147483647 w 108"/>
              <a:gd name="T19" fmla="*/ 2147483647 h 151"/>
              <a:gd name="T20" fmla="*/ 2147483647 w 108"/>
              <a:gd name="T21" fmla="*/ 2147483647 h 151"/>
              <a:gd name="T22" fmla="*/ 2147483647 w 108"/>
              <a:gd name="T23" fmla="*/ 2147483647 h 151"/>
              <a:gd name="T24" fmla="*/ 2147483647 w 108"/>
              <a:gd name="T25" fmla="*/ 2147483647 h 151"/>
              <a:gd name="T26" fmla="*/ 2147483647 w 108"/>
              <a:gd name="T27" fmla="*/ 0 h 151"/>
              <a:gd name="T28" fmla="*/ 2147483647 w 108"/>
              <a:gd name="T29" fmla="*/ 2147483647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7" name="Freeform 166"/>
          <p:cNvSpPr>
            <a:spLocks/>
          </p:cNvSpPr>
          <p:nvPr/>
        </p:nvSpPr>
        <p:spPr bwMode="auto">
          <a:xfrm>
            <a:off x="7521384" y="3906059"/>
            <a:ext cx="130308" cy="108276"/>
          </a:xfrm>
          <a:custGeom>
            <a:avLst/>
            <a:gdLst>
              <a:gd name="T0" fmla="*/ 0 w 90"/>
              <a:gd name="T1" fmla="*/ 2147483647 h 72"/>
              <a:gd name="T2" fmla="*/ 2147483647 w 90"/>
              <a:gd name="T3" fmla="*/ 2147483647 h 72"/>
              <a:gd name="T4" fmla="*/ 2147483647 w 90"/>
              <a:gd name="T5" fmla="*/ 2147483647 h 72"/>
              <a:gd name="T6" fmla="*/ 2147483647 w 90"/>
              <a:gd name="T7" fmla="*/ 0 h 72"/>
              <a:gd name="T8" fmla="*/ 2147483647 w 90"/>
              <a:gd name="T9" fmla="*/ 2147483647 h 72"/>
              <a:gd name="T10" fmla="*/ 2147483647 w 90"/>
              <a:gd name="T11" fmla="*/ 2147483647 h 72"/>
              <a:gd name="T12" fmla="*/ 2147483647 w 90"/>
              <a:gd name="T13" fmla="*/ 2147483647 h 72"/>
              <a:gd name="T14" fmla="*/ 2147483647 w 90"/>
              <a:gd name="T15" fmla="*/ 2147483647 h 72"/>
              <a:gd name="T16" fmla="*/ 2147483647 w 90"/>
              <a:gd name="T17" fmla="*/ 2147483647 h 72"/>
              <a:gd name="T18" fmla="*/ 0 w 90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8" name="Freeform 167"/>
          <p:cNvSpPr>
            <a:spLocks/>
          </p:cNvSpPr>
          <p:nvPr/>
        </p:nvSpPr>
        <p:spPr bwMode="auto">
          <a:xfrm>
            <a:off x="6573517" y="2408864"/>
            <a:ext cx="874679" cy="459239"/>
          </a:xfrm>
          <a:custGeom>
            <a:avLst/>
            <a:gdLst>
              <a:gd name="T0" fmla="*/ 2147483647 w 595"/>
              <a:gd name="T1" fmla="*/ 2147483647 h 301"/>
              <a:gd name="T2" fmla="*/ 2147483647 w 595"/>
              <a:gd name="T3" fmla="*/ 2147483647 h 301"/>
              <a:gd name="T4" fmla="*/ 2147483647 w 595"/>
              <a:gd name="T5" fmla="*/ 2147483647 h 301"/>
              <a:gd name="T6" fmla="*/ 2147483647 w 595"/>
              <a:gd name="T7" fmla="*/ 2147483647 h 301"/>
              <a:gd name="T8" fmla="*/ 2147483647 w 595"/>
              <a:gd name="T9" fmla="*/ 2147483647 h 301"/>
              <a:gd name="T10" fmla="*/ 2147483647 w 595"/>
              <a:gd name="T11" fmla="*/ 2147483647 h 301"/>
              <a:gd name="T12" fmla="*/ 2147483647 w 595"/>
              <a:gd name="T13" fmla="*/ 2147483647 h 301"/>
              <a:gd name="T14" fmla="*/ 2147483647 w 595"/>
              <a:gd name="T15" fmla="*/ 2147483647 h 301"/>
              <a:gd name="T16" fmla="*/ 2147483647 w 595"/>
              <a:gd name="T17" fmla="*/ 2147483647 h 301"/>
              <a:gd name="T18" fmla="*/ 2147483647 w 595"/>
              <a:gd name="T19" fmla="*/ 2147483647 h 301"/>
              <a:gd name="T20" fmla="*/ 2147483647 w 595"/>
              <a:gd name="T21" fmla="*/ 2147483647 h 301"/>
              <a:gd name="T22" fmla="*/ 2147483647 w 595"/>
              <a:gd name="T23" fmla="*/ 2147483647 h 301"/>
              <a:gd name="T24" fmla="*/ 2147483647 w 595"/>
              <a:gd name="T25" fmla="*/ 2147483647 h 301"/>
              <a:gd name="T26" fmla="*/ 2147483647 w 595"/>
              <a:gd name="T27" fmla="*/ 2147483647 h 301"/>
              <a:gd name="T28" fmla="*/ 2147483647 w 595"/>
              <a:gd name="T29" fmla="*/ 2147483647 h 301"/>
              <a:gd name="T30" fmla="*/ 2147483647 w 595"/>
              <a:gd name="T31" fmla="*/ 2147483647 h 301"/>
              <a:gd name="T32" fmla="*/ 2147483647 w 595"/>
              <a:gd name="T33" fmla="*/ 2147483647 h 301"/>
              <a:gd name="T34" fmla="*/ 2147483647 w 595"/>
              <a:gd name="T35" fmla="*/ 2147483647 h 301"/>
              <a:gd name="T36" fmla="*/ 2147483647 w 595"/>
              <a:gd name="T37" fmla="*/ 2147483647 h 301"/>
              <a:gd name="T38" fmla="*/ 2147483647 w 595"/>
              <a:gd name="T39" fmla="*/ 2147483647 h 301"/>
              <a:gd name="T40" fmla="*/ 2147483647 w 595"/>
              <a:gd name="T41" fmla="*/ 2147483647 h 301"/>
              <a:gd name="T42" fmla="*/ 2147483647 w 595"/>
              <a:gd name="T43" fmla="*/ 0 h 301"/>
              <a:gd name="T44" fmla="*/ 2147483647 w 595"/>
              <a:gd name="T45" fmla="*/ 2147483647 h 301"/>
              <a:gd name="T46" fmla="*/ 2147483647 w 595"/>
              <a:gd name="T47" fmla="*/ 2147483647 h 301"/>
              <a:gd name="T48" fmla="*/ 2147483647 w 595"/>
              <a:gd name="T49" fmla="*/ 2147483647 h 301"/>
              <a:gd name="T50" fmla="*/ 2147483647 w 595"/>
              <a:gd name="T51" fmla="*/ 2147483647 h 301"/>
              <a:gd name="T52" fmla="*/ 2147483647 w 595"/>
              <a:gd name="T53" fmla="*/ 2147483647 h 301"/>
              <a:gd name="T54" fmla="*/ 0 w 595"/>
              <a:gd name="T55" fmla="*/ 2147483647 h 301"/>
              <a:gd name="T56" fmla="*/ 2147483647 w 595"/>
              <a:gd name="T57" fmla="*/ 2147483647 h 301"/>
              <a:gd name="T58" fmla="*/ 2147483647 w 595"/>
              <a:gd name="T59" fmla="*/ 2147483647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9" name="Line 449"/>
          <p:cNvSpPr>
            <a:spLocks noChangeShapeType="1"/>
          </p:cNvSpPr>
          <p:nvPr/>
        </p:nvSpPr>
        <p:spPr bwMode="auto">
          <a:xfrm>
            <a:off x="7414280" y="3659638"/>
            <a:ext cx="0" cy="0"/>
          </a:xfrm>
          <a:prstGeom prst="line">
            <a:avLst/>
          </a:prstGeom>
          <a:solidFill>
            <a:schemeClr val="bg1"/>
          </a:solidFill>
          <a:ln w="0">
            <a:solidFill>
              <a:schemeClr val="bg2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0" name="Freeform 169"/>
          <p:cNvSpPr>
            <a:spLocks/>
          </p:cNvSpPr>
          <p:nvPr/>
        </p:nvSpPr>
        <p:spPr bwMode="auto">
          <a:xfrm>
            <a:off x="7582075" y="2819566"/>
            <a:ext cx="139234" cy="182949"/>
          </a:xfrm>
          <a:custGeom>
            <a:avLst/>
            <a:gdLst>
              <a:gd name="T0" fmla="*/ 2147483647 w 78"/>
              <a:gd name="T1" fmla="*/ 2147483647 h 98"/>
              <a:gd name="T2" fmla="*/ 2147483647 w 78"/>
              <a:gd name="T3" fmla="*/ 2147483647 h 98"/>
              <a:gd name="T4" fmla="*/ 2147483647 w 78"/>
              <a:gd name="T5" fmla="*/ 2147483647 h 98"/>
              <a:gd name="T6" fmla="*/ 2147483647 w 78"/>
              <a:gd name="T7" fmla="*/ 2147483647 h 98"/>
              <a:gd name="T8" fmla="*/ 0 w 78"/>
              <a:gd name="T9" fmla="*/ 2147483647 h 98"/>
              <a:gd name="T10" fmla="*/ 0 w 78"/>
              <a:gd name="T11" fmla="*/ 2147483647 h 98"/>
              <a:gd name="T12" fmla="*/ 2147483647 w 78"/>
              <a:gd name="T13" fmla="*/ 2147483647 h 98"/>
              <a:gd name="T14" fmla="*/ 2147483647 w 78"/>
              <a:gd name="T15" fmla="*/ 2147483647 h 98"/>
              <a:gd name="T16" fmla="*/ 2147483647 w 78"/>
              <a:gd name="T17" fmla="*/ 2147483647 h 98"/>
              <a:gd name="T18" fmla="*/ 2147483647 w 78"/>
              <a:gd name="T19" fmla="*/ 2147483647 h 98"/>
              <a:gd name="T20" fmla="*/ 2147483647 w 78"/>
              <a:gd name="T21" fmla="*/ 2147483647 h 98"/>
              <a:gd name="T22" fmla="*/ 2147483647 w 78"/>
              <a:gd name="T23" fmla="*/ 2147483647 h 98"/>
              <a:gd name="T24" fmla="*/ 2147483647 w 78"/>
              <a:gd name="T25" fmla="*/ 2147483647 h 98"/>
              <a:gd name="T26" fmla="*/ 2147483647 w 78"/>
              <a:gd name="T27" fmla="*/ 2147483647 h 98"/>
              <a:gd name="T28" fmla="*/ 2147483647 w 78"/>
              <a:gd name="T29" fmla="*/ 2147483647 h 98"/>
              <a:gd name="T30" fmla="*/ 2147483647 w 78"/>
              <a:gd name="T31" fmla="*/ 2147483647 h 98"/>
              <a:gd name="T32" fmla="*/ 2147483647 w 78"/>
              <a:gd name="T33" fmla="*/ 2147483647 h 98"/>
              <a:gd name="T34" fmla="*/ 2147483647 w 78"/>
              <a:gd name="T35" fmla="*/ 2147483647 h 98"/>
              <a:gd name="T36" fmla="*/ 2147483647 w 78"/>
              <a:gd name="T37" fmla="*/ 2147483647 h 98"/>
              <a:gd name="T38" fmla="*/ 2147483647 w 78"/>
              <a:gd name="T39" fmla="*/ 2147483647 h 98"/>
              <a:gd name="T40" fmla="*/ 2147483647 w 78"/>
              <a:gd name="T41" fmla="*/ 2147483647 h 98"/>
              <a:gd name="T42" fmla="*/ 2147483647 w 78"/>
              <a:gd name="T43" fmla="*/ 2147483647 h 98"/>
              <a:gd name="T44" fmla="*/ 2147483647 w 78"/>
              <a:gd name="T45" fmla="*/ 2147483647 h 98"/>
              <a:gd name="T46" fmla="*/ 2147483647 w 78"/>
              <a:gd name="T47" fmla="*/ 2147483647 h 98"/>
              <a:gd name="T48" fmla="*/ 2147483647 w 78"/>
              <a:gd name="T49" fmla="*/ 2147483647 h 98"/>
              <a:gd name="T50" fmla="*/ 2147483647 w 78"/>
              <a:gd name="T51" fmla="*/ 2147483647 h 98"/>
              <a:gd name="T52" fmla="*/ 2147483647 w 78"/>
              <a:gd name="T53" fmla="*/ 2147483647 h 98"/>
              <a:gd name="T54" fmla="*/ 2147483647 w 78"/>
              <a:gd name="T55" fmla="*/ 2147483647 h 98"/>
              <a:gd name="T56" fmla="*/ 2147483647 w 78"/>
              <a:gd name="T57" fmla="*/ 2147483647 h 98"/>
              <a:gd name="T58" fmla="*/ 2147483647 w 78"/>
              <a:gd name="T59" fmla="*/ 2147483647 h 98"/>
              <a:gd name="T60" fmla="*/ 2147483647 w 78"/>
              <a:gd name="T61" fmla="*/ 2147483647 h 98"/>
              <a:gd name="T62" fmla="*/ 2147483647 w 78"/>
              <a:gd name="T63" fmla="*/ 0 h 98"/>
              <a:gd name="T64" fmla="*/ 2147483647 w 78"/>
              <a:gd name="T65" fmla="*/ 2147483647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1" name="Freeform 170"/>
          <p:cNvSpPr>
            <a:spLocks/>
          </p:cNvSpPr>
          <p:nvPr/>
        </p:nvSpPr>
        <p:spPr bwMode="auto">
          <a:xfrm>
            <a:off x="7635627" y="2983847"/>
            <a:ext cx="96393" cy="123210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2147483647 w 54"/>
              <a:gd name="T7" fmla="*/ 2147483647 h 66"/>
              <a:gd name="T8" fmla="*/ 0 w 54"/>
              <a:gd name="T9" fmla="*/ 2147483647 h 66"/>
              <a:gd name="T10" fmla="*/ 0 w 54"/>
              <a:gd name="T11" fmla="*/ 2147483647 h 66"/>
              <a:gd name="T12" fmla="*/ 2147483647 w 54"/>
              <a:gd name="T13" fmla="*/ 2147483647 h 66"/>
              <a:gd name="T14" fmla="*/ 2147483647 w 54"/>
              <a:gd name="T15" fmla="*/ 2147483647 h 66"/>
              <a:gd name="T16" fmla="*/ 2147483647 w 54"/>
              <a:gd name="T17" fmla="*/ 2147483647 h 66"/>
              <a:gd name="T18" fmla="*/ 2147483647 w 54"/>
              <a:gd name="T19" fmla="*/ 2147483647 h 66"/>
              <a:gd name="T20" fmla="*/ 2147483647 w 54"/>
              <a:gd name="T21" fmla="*/ 2147483647 h 66"/>
              <a:gd name="T22" fmla="*/ 2147483647 w 54"/>
              <a:gd name="T23" fmla="*/ 2147483647 h 66"/>
              <a:gd name="T24" fmla="*/ 2147483647 w 54"/>
              <a:gd name="T25" fmla="*/ 2147483647 h 66"/>
              <a:gd name="T26" fmla="*/ 2147483647 w 54"/>
              <a:gd name="T27" fmla="*/ 0 h 66"/>
              <a:gd name="T28" fmla="*/ 2147483647 w 54"/>
              <a:gd name="T29" fmla="*/ 2147483647 h 66"/>
              <a:gd name="T30" fmla="*/ 2147483647 w 54"/>
              <a:gd name="T31" fmla="*/ 2147483647 h 66"/>
              <a:gd name="T32" fmla="*/ 2147483647 w 54"/>
              <a:gd name="T33" fmla="*/ 2147483647 h 66"/>
              <a:gd name="T34" fmla="*/ 2147483647 w 54"/>
              <a:gd name="T35" fmla="*/ 2147483647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2" name="Freeform 171"/>
          <p:cNvSpPr>
            <a:spLocks/>
          </p:cNvSpPr>
          <p:nvPr/>
        </p:nvSpPr>
        <p:spPr bwMode="auto">
          <a:xfrm>
            <a:off x="2330436" y="5022421"/>
            <a:ext cx="142805" cy="196017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0 h 114"/>
              <a:gd name="T6" fmla="*/ 2147483647 w 102"/>
              <a:gd name="T7" fmla="*/ 2147483647 h 114"/>
              <a:gd name="T8" fmla="*/ 0 w 102"/>
              <a:gd name="T9" fmla="*/ 2147483647 h 114"/>
              <a:gd name="T10" fmla="*/ 0 w 102"/>
              <a:gd name="T11" fmla="*/ 2147483647 h 114"/>
              <a:gd name="T12" fmla="*/ 2147483647 w 102"/>
              <a:gd name="T13" fmla="*/ 2147483647 h 114"/>
              <a:gd name="T14" fmla="*/ 2147483647 w 102"/>
              <a:gd name="T15" fmla="*/ 2147483647 h 114"/>
              <a:gd name="T16" fmla="*/ 2147483647 w 102"/>
              <a:gd name="T17" fmla="*/ 2147483647 h 114"/>
              <a:gd name="T18" fmla="*/ 2147483647 w 102"/>
              <a:gd name="T19" fmla="*/ 2147483647 h 114"/>
              <a:gd name="T20" fmla="*/ 2147483647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3" name="Freeform 172"/>
          <p:cNvSpPr>
            <a:spLocks/>
          </p:cNvSpPr>
          <p:nvPr/>
        </p:nvSpPr>
        <p:spPr bwMode="auto">
          <a:xfrm>
            <a:off x="1714590" y="4210352"/>
            <a:ext cx="360581" cy="461105"/>
          </a:xfrm>
          <a:custGeom>
            <a:avLst/>
            <a:gdLst>
              <a:gd name="T0" fmla="*/ 2147483647 w 240"/>
              <a:gd name="T1" fmla="*/ 2147483647 h 337"/>
              <a:gd name="T2" fmla="*/ 2147483647 w 240"/>
              <a:gd name="T3" fmla="*/ 2147483647 h 337"/>
              <a:gd name="T4" fmla="*/ 2147483647 w 240"/>
              <a:gd name="T5" fmla="*/ 2147483647 h 337"/>
              <a:gd name="T6" fmla="*/ 2147483647 w 240"/>
              <a:gd name="T7" fmla="*/ 2147483647 h 337"/>
              <a:gd name="T8" fmla="*/ 2147483647 w 240"/>
              <a:gd name="T9" fmla="*/ 2147483647 h 337"/>
              <a:gd name="T10" fmla="*/ 2147483647 w 240"/>
              <a:gd name="T11" fmla="*/ 2147483647 h 337"/>
              <a:gd name="T12" fmla="*/ 2147483647 w 240"/>
              <a:gd name="T13" fmla="*/ 2147483647 h 337"/>
              <a:gd name="T14" fmla="*/ 2147483647 w 240"/>
              <a:gd name="T15" fmla="*/ 2147483647 h 337"/>
              <a:gd name="T16" fmla="*/ 2147483647 w 240"/>
              <a:gd name="T17" fmla="*/ 2147483647 h 337"/>
              <a:gd name="T18" fmla="*/ 2147483647 w 240"/>
              <a:gd name="T19" fmla="*/ 2147483647 h 337"/>
              <a:gd name="T20" fmla="*/ 2147483647 w 240"/>
              <a:gd name="T21" fmla="*/ 2147483647 h 337"/>
              <a:gd name="T22" fmla="*/ 2147483647 w 240"/>
              <a:gd name="T23" fmla="*/ 2147483647 h 337"/>
              <a:gd name="T24" fmla="*/ 2147483647 w 240"/>
              <a:gd name="T25" fmla="*/ 2147483647 h 337"/>
              <a:gd name="T26" fmla="*/ 2147483647 w 240"/>
              <a:gd name="T27" fmla="*/ 0 h 337"/>
              <a:gd name="T28" fmla="*/ 2147483647 w 240"/>
              <a:gd name="T29" fmla="*/ 0 h 337"/>
              <a:gd name="T30" fmla="*/ 2147483647 w 240"/>
              <a:gd name="T31" fmla="*/ 2147483647 h 337"/>
              <a:gd name="T32" fmla="*/ 2147483647 w 240"/>
              <a:gd name="T33" fmla="*/ 2147483647 h 337"/>
              <a:gd name="T34" fmla="*/ 2147483647 w 240"/>
              <a:gd name="T35" fmla="*/ 2147483647 h 337"/>
              <a:gd name="T36" fmla="*/ 2147483647 w 240"/>
              <a:gd name="T37" fmla="*/ 2147483647 h 337"/>
              <a:gd name="T38" fmla="*/ 2147483647 w 240"/>
              <a:gd name="T39" fmla="*/ 2147483647 h 337"/>
              <a:gd name="T40" fmla="*/ 2147483647 w 240"/>
              <a:gd name="T41" fmla="*/ 2147483647 h 337"/>
              <a:gd name="T42" fmla="*/ 0 w 240"/>
              <a:gd name="T43" fmla="*/ 2147483647 h 337"/>
              <a:gd name="T44" fmla="*/ 2147483647 w 240"/>
              <a:gd name="T45" fmla="*/ 2147483647 h 337"/>
              <a:gd name="T46" fmla="*/ 2147483647 w 240"/>
              <a:gd name="T47" fmla="*/ 2147483647 h 337"/>
              <a:gd name="T48" fmla="*/ 2147483647 w 240"/>
              <a:gd name="T49" fmla="*/ 2147483647 h 337"/>
              <a:gd name="T50" fmla="*/ 2147483647 w 240"/>
              <a:gd name="T51" fmla="*/ 2147483647 h 337"/>
              <a:gd name="T52" fmla="*/ 2147483647 w 240"/>
              <a:gd name="T53" fmla="*/ 2147483647 h 337"/>
              <a:gd name="T54" fmla="*/ 2147483647 w 240"/>
              <a:gd name="T55" fmla="*/ 2147483647 h 337"/>
              <a:gd name="T56" fmla="*/ 2147483647 w 240"/>
              <a:gd name="T57" fmla="*/ 2147483647 h 337"/>
              <a:gd name="T58" fmla="*/ 2147483647 w 240"/>
              <a:gd name="T59" fmla="*/ 2147483647 h 337"/>
              <a:gd name="T60" fmla="*/ 2147483647 w 240"/>
              <a:gd name="T61" fmla="*/ 2147483647 h 337"/>
              <a:gd name="T62" fmla="*/ 2147483647 w 240"/>
              <a:gd name="T63" fmla="*/ 2147483647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4" name="Freeform 173"/>
          <p:cNvSpPr>
            <a:spLocks/>
          </p:cNvSpPr>
          <p:nvPr/>
        </p:nvSpPr>
        <p:spPr bwMode="auto">
          <a:xfrm>
            <a:off x="1944863" y="4064739"/>
            <a:ext cx="994277" cy="1071558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1978554233 h 10000"/>
              <a:gd name="T28" fmla="*/ 2147483647 w 10000"/>
              <a:gd name="T29" fmla="*/ 1571492712 h 10000"/>
              <a:gd name="T30" fmla="*/ 2147483647 w 10000"/>
              <a:gd name="T31" fmla="*/ 1454980750 h 10000"/>
              <a:gd name="T32" fmla="*/ 2147483647 w 10000"/>
              <a:gd name="T33" fmla="*/ 1106175301 h 10000"/>
              <a:gd name="T34" fmla="*/ 2147483647 w 10000"/>
              <a:gd name="T35" fmla="*/ 640102212 h 10000"/>
              <a:gd name="T36" fmla="*/ 2147483647 w 10000"/>
              <a:gd name="T37" fmla="*/ 174776418 h 10000"/>
              <a:gd name="T38" fmla="*/ 2147483647 w 10000"/>
              <a:gd name="T39" fmla="*/ 640102212 h 10000"/>
              <a:gd name="T40" fmla="*/ 2147483647 w 10000"/>
              <a:gd name="T41" fmla="*/ 581837847 h 10000"/>
              <a:gd name="T42" fmla="*/ 2147483647 w 10000"/>
              <a:gd name="T43" fmla="*/ 640102212 h 10000"/>
              <a:gd name="T44" fmla="*/ 2147483647 w 10000"/>
              <a:gd name="T45" fmla="*/ 756622557 h 10000"/>
              <a:gd name="T46" fmla="*/ 2147483647 w 10000"/>
              <a:gd name="T47" fmla="*/ 233040691 h 10000"/>
              <a:gd name="T48" fmla="*/ 2147483647 w 10000"/>
              <a:gd name="T49" fmla="*/ 0 h 10000"/>
              <a:gd name="T50" fmla="*/ 1983523268 w 10000"/>
              <a:gd name="T51" fmla="*/ 233040691 h 10000"/>
              <a:gd name="T52" fmla="*/ 1700062263 w 10000"/>
              <a:gd name="T53" fmla="*/ 523581775 h 10000"/>
              <a:gd name="T54" fmla="*/ 1246527822 w 10000"/>
              <a:gd name="T55" fmla="*/ 873134519 h 10000"/>
              <a:gd name="T56" fmla="*/ 623607879 w 10000"/>
              <a:gd name="T57" fmla="*/ 814878538 h 10000"/>
              <a:gd name="T58" fmla="*/ 566914139 w 10000"/>
              <a:gd name="T59" fmla="*/ 1746277422 h 10000"/>
              <a:gd name="T60" fmla="*/ 396840702 w 10000"/>
              <a:gd name="T61" fmla="*/ 1804533494 h 10000"/>
              <a:gd name="T62" fmla="*/ 0 w 10000"/>
              <a:gd name="T63" fmla="*/ 2147483647 h 10000"/>
              <a:gd name="T64" fmla="*/ 226767265 w 10000"/>
              <a:gd name="T65" fmla="*/ 2147483647 h 10000"/>
              <a:gd name="T66" fmla="*/ 566914139 w 10000"/>
              <a:gd name="T67" fmla="*/ 2147483647 h 10000"/>
              <a:gd name="T68" fmla="*/ 680301707 w 10000"/>
              <a:gd name="T69" fmla="*/ 2147483647 h 10000"/>
              <a:gd name="T70" fmla="*/ 975514221 w 10000"/>
              <a:gd name="T71" fmla="*/ 2147483647 h 10000"/>
              <a:gd name="T72" fmla="*/ 1292157988 w 10000"/>
              <a:gd name="T73" fmla="*/ 2147483647 h 10000"/>
              <a:gd name="T74" fmla="*/ 1529988738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5" name="Freeform 174"/>
          <p:cNvSpPr>
            <a:spLocks/>
          </p:cNvSpPr>
          <p:nvPr/>
        </p:nvSpPr>
        <p:spPr bwMode="auto">
          <a:xfrm>
            <a:off x="1930582" y="4772266"/>
            <a:ext cx="531947" cy="1114495"/>
          </a:xfrm>
          <a:custGeom>
            <a:avLst/>
            <a:gdLst>
              <a:gd name="T0" fmla="*/ 2147483647 w 10000"/>
              <a:gd name="T1" fmla="*/ 2147483647 h 10001"/>
              <a:gd name="T2" fmla="*/ 2147483647 w 10000"/>
              <a:gd name="T3" fmla="*/ 2147483647 h 10001"/>
              <a:gd name="T4" fmla="*/ 2147483647 w 10000"/>
              <a:gd name="T5" fmla="*/ 2147483647 h 10001"/>
              <a:gd name="T6" fmla="*/ 2147483647 w 10000"/>
              <a:gd name="T7" fmla="*/ 2147483647 h 10001"/>
              <a:gd name="T8" fmla="*/ 2147483647 w 10000"/>
              <a:gd name="T9" fmla="*/ 2147483647 h 10001"/>
              <a:gd name="T10" fmla="*/ 2147483647 w 10000"/>
              <a:gd name="T11" fmla="*/ 2147483647 h 10001"/>
              <a:gd name="T12" fmla="*/ 2147483647 w 10000"/>
              <a:gd name="T13" fmla="*/ 2147483647 h 10001"/>
              <a:gd name="T14" fmla="*/ 2147483647 w 10000"/>
              <a:gd name="T15" fmla="*/ 2147483647 h 10001"/>
              <a:gd name="T16" fmla="*/ 2147483647 w 10000"/>
              <a:gd name="T17" fmla="*/ 2147483647 h 10001"/>
              <a:gd name="T18" fmla="*/ 2147483647 w 10000"/>
              <a:gd name="T19" fmla="*/ 2147483647 h 10001"/>
              <a:gd name="T20" fmla="*/ 2147483647 w 10000"/>
              <a:gd name="T21" fmla="*/ 2147483647 h 10001"/>
              <a:gd name="T22" fmla="*/ 2147483647 w 10000"/>
              <a:gd name="T23" fmla="*/ 2147483647 h 10001"/>
              <a:gd name="T24" fmla="*/ 2147483647 w 10000"/>
              <a:gd name="T25" fmla="*/ 2147483647 h 10001"/>
              <a:gd name="T26" fmla="*/ 2147483647 w 10000"/>
              <a:gd name="T27" fmla="*/ 2147483647 h 10001"/>
              <a:gd name="T28" fmla="*/ 2147483647 w 10000"/>
              <a:gd name="T29" fmla="*/ 0 h 10001"/>
              <a:gd name="T30" fmla="*/ 2147483647 w 10000"/>
              <a:gd name="T31" fmla="*/ 2147483647 h 10001"/>
              <a:gd name="T32" fmla="*/ 2147483647 w 10000"/>
              <a:gd name="T33" fmla="*/ 2147483647 h 10001"/>
              <a:gd name="T34" fmla="*/ 2147483647 w 10000"/>
              <a:gd name="T35" fmla="*/ 2147483647 h 10001"/>
              <a:gd name="T36" fmla="*/ 2147483647 w 10000"/>
              <a:gd name="T37" fmla="*/ 2147483647 h 10001"/>
              <a:gd name="T38" fmla="*/ 2147483647 w 10000"/>
              <a:gd name="T39" fmla="*/ 2147483647 h 10001"/>
              <a:gd name="T40" fmla="*/ 2147483647 w 10000"/>
              <a:gd name="T41" fmla="*/ 2147483647 h 10001"/>
              <a:gd name="T42" fmla="*/ 2147483647 w 10000"/>
              <a:gd name="T43" fmla="*/ 2147483647 h 10001"/>
              <a:gd name="T44" fmla="*/ 2147483647 w 10000"/>
              <a:gd name="T45" fmla="*/ 2147483647 h 10001"/>
              <a:gd name="T46" fmla="*/ 2147483647 w 10000"/>
              <a:gd name="T47" fmla="*/ 2147483647 h 10001"/>
              <a:gd name="T48" fmla="*/ 2147483647 w 10000"/>
              <a:gd name="T49" fmla="*/ 2147483647 h 10001"/>
              <a:gd name="T50" fmla="*/ 2147483647 w 10000"/>
              <a:gd name="T51" fmla="*/ 2147483647 h 10001"/>
              <a:gd name="T52" fmla="*/ 2147483647 w 10000"/>
              <a:gd name="T53" fmla="*/ 2147483647 h 10001"/>
              <a:gd name="T54" fmla="*/ 2147483647 w 10000"/>
              <a:gd name="T55" fmla="*/ 2147483647 h 10001"/>
              <a:gd name="T56" fmla="*/ 2147483647 w 10000"/>
              <a:gd name="T57" fmla="*/ 2147483647 h 10001"/>
              <a:gd name="T58" fmla="*/ 2147483647 w 10000"/>
              <a:gd name="T59" fmla="*/ 2147483647 h 10001"/>
              <a:gd name="T60" fmla="*/ 2147483647 w 10000"/>
              <a:gd name="T61" fmla="*/ 2147483647 h 10001"/>
              <a:gd name="T62" fmla="*/ 2147483647 w 10000"/>
              <a:gd name="T63" fmla="*/ 2147483647 h 10001"/>
              <a:gd name="T64" fmla="*/ 2147483647 w 10000"/>
              <a:gd name="T65" fmla="*/ 2147483647 h 10001"/>
              <a:gd name="T66" fmla="*/ 0 w 10000"/>
              <a:gd name="T67" fmla="*/ 2147483647 h 10001"/>
              <a:gd name="T68" fmla="*/ 806443005 w 10000"/>
              <a:gd name="T69" fmla="*/ 2147483647 h 10001"/>
              <a:gd name="T70" fmla="*/ 2147483647 w 10000"/>
              <a:gd name="T71" fmla="*/ 2147483647 h 10001"/>
              <a:gd name="T72" fmla="*/ 2147483647 w 10000"/>
              <a:gd name="T73" fmla="*/ 2147483647 h 10001"/>
              <a:gd name="T74" fmla="*/ 2147483647 w 10000"/>
              <a:gd name="T75" fmla="*/ 2147483647 h 10001"/>
              <a:gd name="T76" fmla="*/ 2147483647 w 10000"/>
              <a:gd name="T77" fmla="*/ 2147483647 h 10001"/>
              <a:gd name="T78" fmla="*/ 2147483647 w 10000"/>
              <a:gd name="T79" fmla="*/ 2147483647 h 10001"/>
              <a:gd name="T80" fmla="*/ 2147483647 w 10000"/>
              <a:gd name="T81" fmla="*/ 2147483647 h 10001"/>
              <a:gd name="T82" fmla="*/ 2147483647 w 10000"/>
              <a:gd name="T83" fmla="*/ 2147483647 h 10001"/>
              <a:gd name="T84" fmla="*/ 2147483647 w 10000"/>
              <a:gd name="T85" fmla="*/ 2147483647 h 10001"/>
              <a:gd name="T86" fmla="*/ 2147483647 w 10000"/>
              <a:gd name="T87" fmla="*/ 2147483647 h 10001"/>
              <a:gd name="T88" fmla="*/ 2147483647 w 10000"/>
              <a:gd name="T89" fmla="*/ 2147483647 h 10001"/>
              <a:gd name="T90" fmla="*/ 2147483647 w 10000"/>
              <a:gd name="T91" fmla="*/ 2147483647 h 10001"/>
              <a:gd name="T92" fmla="*/ 2147483647 w 10000"/>
              <a:gd name="T93" fmla="*/ 2147483647 h 10001"/>
              <a:gd name="T94" fmla="*/ 2147483647 w 10000"/>
              <a:gd name="T95" fmla="*/ 2147483647 h 10001"/>
              <a:gd name="T96" fmla="*/ 2147483647 w 10000"/>
              <a:gd name="T97" fmla="*/ 2147483647 h 10001"/>
              <a:gd name="T98" fmla="*/ 2147483647 w 10000"/>
              <a:gd name="T99" fmla="*/ 2147483647 h 10001"/>
              <a:gd name="T100" fmla="*/ 2147483647 w 10000"/>
              <a:gd name="T101" fmla="*/ 2147483647 h 10001"/>
              <a:gd name="T102" fmla="*/ 2147483647 w 10000"/>
              <a:gd name="T103" fmla="*/ 2147483647 h 10001"/>
              <a:gd name="T104" fmla="*/ 2147483647 w 10000"/>
              <a:gd name="T105" fmla="*/ 2147483647 h 10001"/>
              <a:gd name="T106" fmla="*/ 2147483647 w 10000"/>
              <a:gd name="T107" fmla="*/ 2147483647 h 10001"/>
              <a:gd name="T108" fmla="*/ 2147483647 w 10000"/>
              <a:gd name="T109" fmla="*/ 2147483647 h 10001"/>
              <a:gd name="T110" fmla="*/ 2147483647 w 10000"/>
              <a:gd name="T111" fmla="*/ 2147483647 h 10001"/>
              <a:gd name="T112" fmla="*/ 2147483647 w 10000"/>
              <a:gd name="T113" fmla="*/ 2147483647 h 10001"/>
              <a:gd name="T114" fmla="*/ 2147483647 w 10000"/>
              <a:gd name="T115" fmla="*/ 2147483647 h 10001"/>
              <a:gd name="T116" fmla="*/ 2147483647 w 10000"/>
              <a:gd name="T117" fmla="*/ 2147483647 h 10001"/>
              <a:gd name="T118" fmla="*/ 2147483647 w 10000"/>
              <a:gd name="T119" fmla="*/ 2147483647 h 10001"/>
              <a:gd name="T120" fmla="*/ 2147483647 w 10000"/>
              <a:gd name="T121" fmla="*/ 2147483647 h 10001"/>
              <a:gd name="T122" fmla="*/ 2147483647 w 10000"/>
              <a:gd name="T123" fmla="*/ 2147483647 h 10001"/>
              <a:gd name="T124" fmla="*/ 2147483647 w 10000"/>
              <a:gd name="T125" fmla="*/ 2147483647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6" name="Freeform 175"/>
          <p:cNvSpPr>
            <a:spLocks/>
          </p:cNvSpPr>
          <p:nvPr/>
        </p:nvSpPr>
        <p:spPr bwMode="auto">
          <a:xfrm>
            <a:off x="1859180" y="4654656"/>
            <a:ext cx="273113" cy="1387051"/>
          </a:xfrm>
          <a:custGeom>
            <a:avLst/>
            <a:gdLst>
              <a:gd name="T0" fmla="*/ 2147483647 w 14463"/>
              <a:gd name="T1" fmla="*/ 2147483647 h 11339"/>
              <a:gd name="T2" fmla="*/ 2147483647 w 14463"/>
              <a:gd name="T3" fmla="*/ 0 h 11339"/>
              <a:gd name="T4" fmla="*/ 2147483647 w 14463"/>
              <a:gd name="T5" fmla="*/ 2147483647 h 11339"/>
              <a:gd name="T6" fmla="*/ 2147483647 w 14463"/>
              <a:gd name="T7" fmla="*/ 2147483647 h 11339"/>
              <a:gd name="T8" fmla="*/ 2147483647 w 14463"/>
              <a:gd name="T9" fmla="*/ 2147483647 h 11339"/>
              <a:gd name="T10" fmla="*/ 2147483647 w 14463"/>
              <a:gd name="T11" fmla="*/ 2147483647 h 11339"/>
              <a:gd name="T12" fmla="*/ 2147483647 w 14463"/>
              <a:gd name="T13" fmla="*/ 2147483647 h 11339"/>
              <a:gd name="T14" fmla="*/ 2147483647 w 14463"/>
              <a:gd name="T15" fmla="*/ 2147483647 h 11339"/>
              <a:gd name="T16" fmla="*/ 2147483647 w 14463"/>
              <a:gd name="T17" fmla="*/ 2147483647 h 11339"/>
              <a:gd name="T18" fmla="*/ 2147483647 w 14463"/>
              <a:gd name="T19" fmla="*/ 2147483647 h 11339"/>
              <a:gd name="T20" fmla="*/ 2147483647 w 14463"/>
              <a:gd name="T21" fmla="*/ 2147483647 h 11339"/>
              <a:gd name="T22" fmla="*/ 2147483647 w 14463"/>
              <a:gd name="T23" fmla="*/ 2147483647 h 11339"/>
              <a:gd name="T24" fmla="*/ 2147483647 w 14463"/>
              <a:gd name="T25" fmla="*/ 2147483647 h 11339"/>
              <a:gd name="T26" fmla="*/ 2147483647 w 14463"/>
              <a:gd name="T27" fmla="*/ 2147483647 h 11339"/>
              <a:gd name="T28" fmla="*/ 2147483647 w 14463"/>
              <a:gd name="T29" fmla="*/ 2147483647 h 11339"/>
              <a:gd name="T30" fmla="*/ 2147483647 w 14463"/>
              <a:gd name="T31" fmla="*/ 2147483647 h 11339"/>
              <a:gd name="T32" fmla="*/ 2147483647 w 14463"/>
              <a:gd name="T33" fmla="*/ 2147483647 h 11339"/>
              <a:gd name="T34" fmla="*/ 2147483647 w 14463"/>
              <a:gd name="T35" fmla="*/ 2147483647 h 11339"/>
              <a:gd name="T36" fmla="*/ 2147483647 w 14463"/>
              <a:gd name="T37" fmla="*/ 2147483647 h 11339"/>
              <a:gd name="T38" fmla="*/ 2147483647 w 14463"/>
              <a:gd name="T39" fmla="*/ 2147483647 h 11339"/>
              <a:gd name="T40" fmla="*/ 2147483647 w 14463"/>
              <a:gd name="T41" fmla="*/ 2147483647 h 11339"/>
              <a:gd name="T42" fmla="*/ 2147483647 w 14463"/>
              <a:gd name="T43" fmla="*/ 2147483647 h 11339"/>
              <a:gd name="T44" fmla="*/ 2147483647 w 14463"/>
              <a:gd name="T45" fmla="*/ 2147483647 h 11339"/>
              <a:gd name="T46" fmla="*/ 2147483647 w 14463"/>
              <a:gd name="T47" fmla="*/ 2147483647 h 11339"/>
              <a:gd name="T48" fmla="*/ 2147483647 w 14463"/>
              <a:gd name="T49" fmla="*/ 2147483647 h 11339"/>
              <a:gd name="T50" fmla="*/ 2147483647 w 14463"/>
              <a:gd name="T51" fmla="*/ 2147483647 h 11339"/>
              <a:gd name="T52" fmla="*/ 2147483647 w 14463"/>
              <a:gd name="T53" fmla="*/ 2147483647 h 11339"/>
              <a:gd name="T54" fmla="*/ 2147483647 w 14463"/>
              <a:gd name="T55" fmla="*/ 2147483647 h 11339"/>
              <a:gd name="T56" fmla="*/ 2147483647 w 14463"/>
              <a:gd name="T57" fmla="*/ 2147483647 h 11339"/>
              <a:gd name="T58" fmla="*/ 2147483647 w 14463"/>
              <a:gd name="T59" fmla="*/ 2147483647 h 11339"/>
              <a:gd name="T60" fmla="*/ 2147483647 w 14463"/>
              <a:gd name="T61" fmla="*/ 2147483647 h 11339"/>
              <a:gd name="T62" fmla="*/ 2147483647 w 14463"/>
              <a:gd name="T63" fmla="*/ 2147483647 h 11339"/>
              <a:gd name="T64" fmla="*/ 0 w 14463"/>
              <a:gd name="T65" fmla="*/ 2147483647 h 11339"/>
              <a:gd name="T66" fmla="*/ 2147483647 w 14463"/>
              <a:gd name="T67" fmla="*/ 2147483647 h 11339"/>
              <a:gd name="T68" fmla="*/ 2147483647 w 14463"/>
              <a:gd name="T69" fmla="*/ 2147483647 h 11339"/>
              <a:gd name="T70" fmla="*/ 2147483647 w 14463"/>
              <a:gd name="T71" fmla="*/ 2147483647 h 11339"/>
              <a:gd name="T72" fmla="*/ 2147483647 w 14463"/>
              <a:gd name="T73" fmla="*/ 2147483647 h 11339"/>
              <a:gd name="T74" fmla="*/ 2147483647 w 14463"/>
              <a:gd name="T75" fmla="*/ 2147483647 h 11339"/>
              <a:gd name="T76" fmla="*/ 2147483647 w 14463"/>
              <a:gd name="T77" fmla="*/ 2147483647 h 11339"/>
              <a:gd name="T78" fmla="*/ 2147483647 w 14463"/>
              <a:gd name="T79" fmla="*/ 2147483647 h 11339"/>
              <a:gd name="T80" fmla="*/ 2147483647 w 14463"/>
              <a:gd name="T81" fmla="*/ 2147483647 h 11339"/>
              <a:gd name="T82" fmla="*/ 2147483647 w 14463"/>
              <a:gd name="T83" fmla="*/ 2147483647 h 11339"/>
              <a:gd name="T84" fmla="*/ 2147483647 w 14463"/>
              <a:gd name="T85" fmla="*/ 2147483647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7" name="Freeform 176"/>
          <p:cNvSpPr>
            <a:spLocks/>
          </p:cNvSpPr>
          <p:nvPr/>
        </p:nvSpPr>
        <p:spPr bwMode="auto">
          <a:xfrm>
            <a:off x="2219762" y="4716261"/>
            <a:ext cx="224917" cy="220285"/>
          </a:xfrm>
          <a:custGeom>
            <a:avLst/>
            <a:gdLst>
              <a:gd name="T0" fmla="*/ 2147483647 w 168"/>
              <a:gd name="T1" fmla="*/ 0 h 156"/>
              <a:gd name="T2" fmla="*/ 0 w 168"/>
              <a:gd name="T3" fmla="*/ 2147483647 h 156"/>
              <a:gd name="T4" fmla="*/ 0 w 168"/>
              <a:gd name="T5" fmla="*/ 2147483647 h 156"/>
              <a:gd name="T6" fmla="*/ 2147483647 w 168"/>
              <a:gd name="T7" fmla="*/ 2147483647 h 156"/>
              <a:gd name="T8" fmla="*/ 2147483647 w 168"/>
              <a:gd name="T9" fmla="*/ 2147483647 h 156"/>
              <a:gd name="T10" fmla="*/ 2147483647 w 168"/>
              <a:gd name="T11" fmla="*/ 2147483647 h 156"/>
              <a:gd name="T12" fmla="*/ 2147483647 w 168"/>
              <a:gd name="T13" fmla="*/ 2147483647 h 156"/>
              <a:gd name="T14" fmla="*/ 2147483647 w 168"/>
              <a:gd name="T15" fmla="*/ 2147483647 h 156"/>
              <a:gd name="T16" fmla="*/ 2147483647 w 168"/>
              <a:gd name="T17" fmla="*/ 2147483647 h 156"/>
              <a:gd name="T18" fmla="*/ 2147483647 w 168"/>
              <a:gd name="T19" fmla="*/ 2147483647 h 156"/>
              <a:gd name="T20" fmla="*/ 2147483647 w 168"/>
              <a:gd name="T21" fmla="*/ 2147483647 h 156"/>
              <a:gd name="T22" fmla="*/ 2147483647 w 168"/>
              <a:gd name="T23" fmla="*/ 2147483647 h 156"/>
              <a:gd name="T24" fmla="*/ 2147483647 w 168"/>
              <a:gd name="T25" fmla="*/ 2147483647 h 156"/>
              <a:gd name="T26" fmla="*/ 2147483647 w 168"/>
              <a:gd name="T27" fmla="*/ 2147483647 h 156"/>
              <a:gd name="T28" fmla="*/ 2147483647 w 168"/>
              <a:gd name="T29" fmla="*/ 2147483647 h 156"/>
              <a:gd name="T30" fmla="*/ 2147483647 w 168"/>
              <a:gd name="T31" fmla="*/ 2147483647 h 156"/>
              <a:gd name="T32" fmla="*/ 2147483647 w 168"/>
              <a:gd name="T33" fmla="*/ 2147483647 h 156"/>
              <a:gd name="T34" fmla="*/ 2147483647 w 168"/>
              <a:gd name="T35" fmla="*/ 2147483647 h 156"/>
              <a:gd name="T36" fmla="*/ 2147483647 w 168"/>
              <a:gd name="T37" fmla="*/ 0 h 156"/>
              <a:gd name="T38" fmla="*/ 2147483647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8" name="Freeform 177"/>
          <p:cNvSpPr>
            <a:spLocks/>
          </p:cNvSpPr>
          <p:nvPr/>
        </p:nvSpPr>
        <p:spPr bwMode="auto">
          <a:xfrm>
            <a:off x="2046611" y="4471708"/>
            <a:ext cx="299890" cy="337895"/>
          </a:xfrm>
          <a:custGeom>
            <a:avLst/>
            <a:gdLst>
              <a:gd name="T0" fmla="*/ 2147483647 w 10141"/>
              <a:gd name="T1" fmla="*/ 2147483647 h 10000"/>
              <a:gd name="T2" fmla="*/ 2147483647 w 10141"/>
              <a:gd name="T3" fmla="*/ 2147483647 h 10000"/>
              <a:gd name="T4" fmla="*/ 2147483647 w 10141"/>
              <a:gd name="T5" fmla="*/ 2147483647 h 10000"/>
              <a:gd name="T6" fmla="*/ 2147483647 w 10141"/>
              <a:gd name="T7" fmla="*/ 2147483647 h 10000"/>
              <a:gd name="T8" fmla="*/ 2147483647 w 10141"/>
              <a:gd name="T9" fmla="*/ 2147483647 h 10000"/>
              <a:gd name="T10" fmla="*/ 2147483647 w 10141"/>
              <a:gd name="T11" fmla="*/ 2147483647 h 10000"/>
              <a:gd name="T12" fmla="*/ 2147483647 w 10141"/>
              <a:gd name="T13" fmla="*/ 2147483647 h 10000"/>
              <a:gd name="T14" fmla="*/ 2147483647 w 10141"/>
              <a:gd name="T15" fmla="*/ 2147483647 h 10000"/>
              <a:gd name="T16" fmla="*/ 2147483647 w 10141"/>
              <a:gd name="T17" fmla="*/ 2147483647 h 10000"/>
              <a:gd name="T18" fmla="*/ 2147483647 w 10141"/>
              <a:gd name="T19" fmla="*/ 2147483647 h 10000"/>
              <a:gd name="T20" fmla="*/ 2147483647 w 10141"/>
              <a:gd name="T21" fmla="*/ 2147483647 h 10000"/>
              <a:gd name="T22" fmla="*/ 2147483647 w 10141"/>
              <a:gd name="T23" fmla="*/ 2147483647 h 10000"/>
              <a:gd name="T24" fmla="*/ 2147483647 w 10141"/>
              <a:gd name="T25" fmla="*/ 2147483647 h 10000"/>
              <a:gd name="T26" fmla="*/ 2147483647 w 10141"/>
              <a:gd name="T27" fmla="*/ 0 h 10000"/>
              <a:gd name="T28" fmla="*/ 2147483647 w 10141"/>
              <a:gd name="T29" fmla="*/ 2147483647 h 10000"/>
              <a:gd name="T30" fmla="*/ 2147483647 w 10141"/>
              <a:gd name="T31" fmla="*/ 2147483647 h 10000"/>
              <a:gd name="T32" fmla="*/ 2147483647 w 10141"/>
              <a:gd name="T33" fmla="*/ 2147483647 h 10000"/>
              <a:gd name="T34" fmla="*/ 2147483647 w 10141"/>
              <a:gd name="T35" fmla="*/ 2147483647 h 10000"/>
              <a:gd name="T36" fmla="*/ 2147483647 w 10141"/>
              <a:gd name="T37" fmla="*/ 2147483647 h 10000"/>
              <a:gd name="T38" fmla="*/ 2147483647 w 10141"/>
              <a:gd name="T39" fmla="*/ 2147483647 h 10000"/>
              <a:gd name="T40" fmla="*/ 2147483647 w 10141"/>
              <a:gd name="T41" fmla="*/ 2147483647 h 10000"/>
              <a:gd name="T42" fmla="*/ 2147483647 w 10141"/>
              <a:gd name="T43" fmla="*/ 2147483647 h 10000"/>
              <a:gd name="T44" fmla="*/ 2147483647 w 10141"/>
              <a:gd name="T45" fmla="*/ 2147483647 h 10000"/>
              <a:gd name="T46" fmla="*/ 2147483647 w 10141"/>
              <a:gd name="T47" fmla="*/ 2147483647 h 10000"/>
              <a:gd name="T48" fmla="*/ 2147483647 w 10141"/>
              <a:gd name="T49" fmla="*/ 2147483647 h 10000"/>
              <a:gd name="T50" fmla="*/ 2147483647 w 10141"/>
              <a:gd name="T51" fmla="*/ 2147483647 h 10000"/>
              <a:gd name="T52" fmla="*/ 2147483647 w 10141"/>
              <a:gd name="T53" fmla="*/ 2147483647 h 10000"/>
              <a:gd name="T54" fmla="*/ 2147483647 w 10141"/>
              <a:gd name="T55" fmla="*/ 2147483647 h 10000"/>
              <a:gd name="T56" fmla="*/ 2147483647 w 10141"/>
              <a:gd name="T57" fmla="*/ 2147483647 h 10000"/>
              <a:gd name="T58" fmla="*/ 2147483647 w 10141"/>
              <a:gd name="T59" fmla="*/ 2147483647 h 10000"/>
              <a:gd name="T60" fmla="*/ 2147483647 w 10141"/>
              <a:gd name="T61" fmla="*/ 2147483647 h 1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141" h="10000">
                <a:moveTo>
                  <a:pt x="6087" y="9512"/>
                </a:moveTo>
                <a:lnTo>
                  <a:pt x="6087" y="9024"/>
                </a:lnTo>
                <a:lnTo>
                  <a:pt x="8249" y="7561"/>
                </a:lnTo>
                <a:lnTo>
                  <a:pt x="9600" y="7561"/>
                </a:lnTo>
                <a:lnTo>
                  <a:pt x="10141" y="7805"/>
                </a:lnTo>
                <a:lnTo>
                  <a:pt x="10141" y="6098"/>
                </a:lnTo>
                <a:lnTo>
                  <a:pt x="10141" y="5122"/>
                </a:lnTo>
                <a:cubicBezTo>
                  <a:pt x="10141" y="5122"/>
                  <a:pt x="8790" y="4878"/>
                  <a:pt x="8519" y="4878"/>
                </a:cubicBezTo>
                <a:lnTo>
                  <a:pt x="7979" y="4146"/>
                </a:lnTo>
                <a:lnTo>
                  <a:pt x="7979" y="3171"/>
                </a:lnTo>
                <a:lnTo>
                  <a:pt x="6087" y="2439"/>
                </a:lnTo>
                <a:lnTo>
                  <a:pt x="4465" y="1707"/>
                </a:lnTo>
                <a:lnTo>
                  <a:pt x="4195" y="244"/>
                </a:lnTo>
                <a:lnTo>
                  <a:pt x="2573" y="0"/>
                </a:lnTo>
                <a:lnTo>
                  <a:pt x="1492" y="732"/>
                </a:lnTo>
                <a:lnTo>
                  <a:pt x="411" y="976"/>
                </a:lnTo>
                <a:cubicBezTo>
                  <a:pt x="591" y="1220"/>
                  <a:pt x="924" y="1260"/>
                  <a:pt x="952" y="1707"/>
                </a:cubicBezTo>
                <a:cubicBezTo>
                  <a:pt x="980" y="2154"/>
                  <a:pt x="691" y="3085"/>
                  <a:pt x="578" y="3659"/>
                </a:cubicBezTo>
                <a:cubicBezTo>
                  <a:pt x="465" y="4234"/>
                  <a:pt x="368" y="4765"/>
                  <a:pt x="272" y="5154"/>
                </a:cubicBezTo>
                <a:cubicBezTo>
                  <a:pt x="176" y="5543"/>
                  <a:pt x="-27" y="5787"/>
                  <a:pt x="2" y="5992"/>
                </a:cubicBezTo>
                <a:cubicBezTo>
                  <a:pt x="31" y="6197"/>
                  <a:pt x="243" y="6244"/>
                  <a:pt x="446" y="6383"/>
                </a:cubicBezTo>
                <a:cubicBezTo>
                  <a:pt x="649" y="6522"/>
                  <a:pt x="1138" y="6592"/>
                  <a:pt x="1222" y="6829"/>
                </a:cubicBezTo>
                <a:cubicBezTo>
                  <a:pt x="1306" y="7066"/>
                  <a:pt x="1042" y="7480"/>
                  <a:pt x="952" y="7805"/>
                </a:cubicBezTo>
                <a:lnTo>
                  <a:pt x="2033" y="9512"/>
                </a:lnTo>
                <a:lnTo>
                  <a:pt x="2303" y="10000"/>
                </a:lnTo>
                <a:lnTo>
                  <a:pt x="2844" y="9756"/>
                </a:lnTo>
                <a:lnTo>
                  <a:pt x="3384" y="9756"/>
                </a:lnTo>
                <a:lnTo>
                  <a:pt x="4736" y="10000"/>
                </a:lnTo>
                <a:lnTo>
                  <a:pt x="5006" y="9756"/>
                </a:lnTo>
                <a:lnTo>
                  <a:pt x="6087" y="9512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9" name="Freeform 178"/>
          <p:cNvSpPr>
            <a:spLocks/>
          </p:cNvSpPr>
          <p:nvPr/>
        </p:nvSpPr>
        <p:spPr bwMode="auto">
          <a:xfrm>
            <a:off x="2257248" y="3960197"/>
            <a:ext cx="132095" cy="210951"/>
          </a:xfrm>
          <a:custGeom>
            <a:avLst/>
            <a:gdLst>
              <a:gd name="T0" fmla="*/ 2147483647 w 90"/>
              <a:gd name="T1" fmla="*/ 2147483647 h 138"/>
              <a:gd name="T2" fmla="*/ 2147483647 w 90"/>
              <a:gd name="T3" fmla="*/ 2147483647 h 138"/>
              <a:gd name="T4" fmla="*/ 2147483647 w 90"/>
              <a:gd name="T5" fmla="*/ 2147483647 h 138"/>
              <a:gd name="T6" fmla="*/ 2147483647 w 90"/>
              <a:gd name="T7" fmla="*/ 2147483647 h 138"/>
              <a:gd name="T8" fmla="*/ 2147483647 w 90"/>
              <a:gd name="T9" fmla="*/ 2147483647 h 138"/>
              <a:gd name="T10" fmla="*/ 2147483647 w 90"/>
              <a:gd name="T11" fmla="*/ 2147483647 h 138"/>
              <a:gd name="T12" fmla="*/ 2147483647 w 90"/>
              <a:gd name="T13" fmla="*/ 2147483647 h 138"/>
              <a:gd name="T14" fmla="*/ 2147483647 w 90"/>
              <a:gd name="T15" fmla="*/ 0 h 138"/>
              <a:gd name="T16" fmla="*/ 2147483647 w 90"/>
              <a:gd name="T17" fmla="*/ 2147483647 h 138"/>
              <a:gd name="T18" fmla="*/ 0 w 90"/>
              <a:gd name="T19" fmla="*/ 2147483647 h 138"/>
              <a:gd name="T20" fmla="*/ 2147483647 w 90"/>
              <a:gd name="T21" fmla="*/ 2147483647 h 138"/>
              <a:gd name="T22" fmla="*/ 2147483647 w 90"/>
              <a:gd name="T23" fmla="*/ 2147483647 h 138"/>
              <a:gd name="T24" fmla="*/ 2147483647 w 90"/>
              <a:gd name="T25" fmla="*/ 2147483647 h 138"/>
              <a:gd name="T26" fmla="*/ 2147483647 w 90"/>
              <a:gd name="T27" fmla="*/ 2147483647 h 138"/>
              <a:gd name="T28" fmla="*/ 2147483647 w 90"/>
              <a:gd name="T29" fmla="*/ 2147483647 h 138"/>
              <a:gd name="T30" fmla="*/ 2147483647 w 90"/>
              <a:gd name="T31" fmla="*/ 2147483647 h 138"/>
              <a:gd name="T32" fmla="*/ 2147483647 w 90"/>
              <a:gd name="T33" fmla="*/ 2147483647 h 138"/>
              <a:gd name="T34" fmla="*/ 2147483647 w 90"/>
              <a:gd name="T35" fmla="*/ 2147483647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0" name="Freeform 179"/>
          <p:cNvSpPr>
            <a:spLocks/>
          </p:cNvSpPr>
          <p:nvPr/>
        </p:nvSpPr>
        <p:spPr bwMode="auto">
          <a:xfrm>
            <a:off x="2462530" y="4034870"/>
            <a:ext cx="85683" cy="110142"/>
          </a:xfrm>
          <a:custGeom>
            <a:avLst/>
            <a:gdLst>
              <a:gd name="T0" fmla="*/ 2147483647 w 60"/>
              <a:gd name="T1" fmla="*/ 2147483647 h 72"/>
              <a:gd name="T2" fmla="*/ 2147483647 w 60"/>
              <a:gd name="T3" fmla="*/ 2147483647 h 72"/>
              <a:gd name="T4" fmla="*/ 2147483647 w 60"/>
              <a:gd name="T5" fmla="*/ 2147483647 h 72"/>
              <a:gd name="T6" fmla="*/ 2147483647 w 60"/>
              <a:gd name="T7" fmla="*/ 2147483647 h 72"/>
              <a:gd name="T8" fmla="*/ 2147483647 w 60"/>
              <a:gd name="T9" fmla="*/ 2147483647 h 72"/>
              <a:gd name="T10" fmla="*/ 2147483647 w 60"/>
              <a:gd name="T11" fmla="*/ 0 h 72"/>
              <a:gd name="T12" fmla="*/ 2147483647 w 60"/>
              <a:gd name="T13" fmla="*/ 0 h 72"/>
              <a:gd name="T14" fmla="*/ 0 w 60"/>
              <a:gd name="T15" fmla="*/ 2147483647 h 72"/>
              <a:gd name="T16" fmla="*/ 2147483647 w 60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1" name="Freeform 180"/>
          <p:cNvSpPr>
            <a:spLocks/>
          </p:cNvSpPr>
          <p:nvPr/>
        </p:nvSpPr>
        <p:spPr bwMode="auto">
          <a:xfrm>
            <a:off x="2357211" y="4031137"/>
            <a:ext cx="108889" cy="128810"/>
          </a:xfrm>
          <a:custGeom>
            <a:avLst/>
            <a:gdLst>
              <a:gd name="T0" fmla="*/ 2147483647 w 72"/>
              <a:gd name="T1" fmla="*/ 2147483647 h 84"/>
              <a:gd name="T2" fmla="*/ 2147483647 w 72"/>
              <a:gd name="T3" fmla="*/ 2147483647 h 84"/>
              <a:gd name="T4" fmla="*/ 2147483647 w 72"/>
              <a:gd name="T5" fmla="*/ 2147483647 h 84"/>
              <a:gd name="T6" fmla="*/ 2147483647 w 72"/>
              <a:gd name="T7" fmla="*/ 2147483647 h 84"/>
              <a:gd name="T8" fmla="*/ 2147483647 w 72"/>
              <a:gd name="T9" fmla="*/ 2147483647 h 84"/>
              <a:gd name="T10" fmla="*/ 2147483647 w 72"/>
              <a:gd name="T11" fmla="*/ 0 h 84"/>
              <a:gd name="T12" fmla="*/ 2147483647 w 72"/>
              <a:gd name="T13" fmla="*/ 2147483647 h 84"/>
              <a:gd name="T14" fmla="*/ 0 w 72"/>
              <a:gd name="T15" fmla="*/ 2147483647 h 84"/>
              <a:gd name="T16" fmla="*/ 2147483647 w 72"/>
              <a:gd name="T17" fmla="*/ 2147483647 h 84"/>
              <a:gd name="T18" fmla="*/ 2147483647 w 72"/>
              <a:gd name="T19" fmla="*/ 2147483647 h 84"/>
              <a:gd name="T20" fmla="*/ 2147483647 w 72"/>
              <a:gd name="T21" fmla="*/ 2147483647 h 84"/>
              <a:gd name="T22" fmla="*/ 2147483647 w 72"/>
              <a:gd name="T23" fmla="*/ 2147483647 h 84"/>
              <a:gd name="T24" fmla="*/ 2147483647 w 72"/>
              <a:gd name="T25" fmla="*/ 2147483647 h 84"/>
              <a:gd name="T26" fmla="*/ 2147483647 w 72"/>
              <a:gd name="T27" fmla="*/ 2147483647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rgbClr val="00B050"/>
          </a:solidFill>
          <a:ln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2" name="Freeform 181"/>
          <p:cNvSpPr>
            <a:spLocks/>
          </p:cNvSpPr>
          <p:nvPr/>
        </p:nvSpPr>
        <p:spPr bwMode="auto">
          <a:xfrm>
            <a:off x="1948434" y="3861255"/>
            <a:ext cx="374862" cy="330429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0 h 36"/>
              <a:gd name="T28" fmla="*/ 2147483647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2147483647 h 36"/>
              <a:gd name="T42" fmla="*/ 2147483647 w 43"/>
              <a:gd name="T43" fmla="*/ 2147483647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2147483647 w 43"/>
              <a:gd name="T57" fmla="*/ 2147483647 h 36"/>
              <a:gd name="T58" fmla="*/ 2147483647 w 43"/>
              <a:gd name="T59" fmla="*/ 2147483647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3" name="Freeform 182"/>
          <p:cNvSpPr>
            <a:spLocks/>
          </p:cNvSpPr>
          <p:nvPr/>
        </p:nvSpPr>
        <p:spPr bwMode="auto">
          <a:xfrm>
            <a:off x="1736011" y="4154347"/>
            <a:ext cx="151730" cy="175482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2147483647 h 114"/>
              <a:gd name="T6" fmla="*/ 2147483647 w 102"/>
              <a:gd name="T7" fmla="*/ 2147483647 h 114"/>
              <a:gd name="T8" fmla="*/ 2147483647 w 102"/>
              <a:gd name="T9" fmla="*/ 2147483647 h 114"/>
              <a:gd name="T10" fmla="*/ 2147483647 w 102"/>
              <a:gd name="T11" fmla="*/ 2147483647 h 114"/>
              <a:gd name="T12" fmla="*/ 2147483647 w 102"/>
              <a:gd name="T13" fmla="*/ 0 h 114"/>
              <a:gd name="T14" fmla="*/ 2147483647 w 102"/>
              <a:gd name="T15" fmla="*/ 2147483647 h 114"/>
              <a:gd name="T16" fmla="*/ 0 w 102"/>
              <a:gd name="T17" fmla="*/ 2147483647 h 114"/>
              <a:gd name="T18" fmla="*/ 2147483647 w 102"/>
              <a:gd name="T19" fmla="*/ 2147483647 h 114"/>
              <a:gd name="T20" fmla="*/ 0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4" name="Freeform 183"/>
          <p:cNvSpPr>
            <a:spLocks/>
          </p:cNvSpPr>
          <p:nvPr/>
        </p:nvSpPr>
        <p:spPr bwMode="auto">
          <a:xfrm>
            <a:off x="4397533" y="2201648"/>
            <a:ext cx="55336" cy="113876"/>
          </a:xfrm>
          <a:custGeom>
            <a:avLst/>
            <a:gdLst>
              <a:gd name="T0" fmla="*/ 1 w 429209"/>
              <a:gd name="T1" fmla="*/ 16 h 839755"/>
              <a:gd name="T2" fmla="*/ 1 w 429209"/>
              <a:gd name="T3" fmla="*/ 11 h 839755"/>
              <a:gd name="T4" fmla="*/ 0 w 429209"/>
              <a:gd name="T5" fmla="*/ 11 h 839755"/>
              <a:gd name="T6" fmla="*/ 2 w 429209"/>
              <a:gd name="T7" fmla="*/ 3 h 839755"/>
              <a:gd name="T8" fmla="*/ 5 w 429209"/>
              <a:gd name="T9" fmla="*/ 3 h 839755"/>
              <a:gd name="T10" fmla="*/ 8 w 429209"/>
              <a:gd name="T11" fmla="*/ 0 h 839755"/>
              <a:gd name="T12" fmla="*/ 8 w 429209"/>
              <a:gd name="T13" fmla="*/ 5 h 839755"/>
              <a:gd name="T14" fmla="*/ 8 w 429209"/>
              <a:gd name="T15" fmla="*/ 8 h 839755"/>
              <a:gd name="T16" fmla="*/ 4 w 429209"/>
              <a:gd name="T17" fmla="*/ 13 h 839755"/>
              <a:gd name="T18" fmla="*/ 4 w 429209"/>
              <a:gd name="T19" fmla="*/ 17 h 839755"/>
              <a:gd name="T20" fmla="*/ 2 w 429209"/>
              <a:gd name="T21" fmla="*/ 16 h 839755"/>
              <a:gd name="T22" fmla="*/ 1 w 429209"/>
              <a:gd name="T23" fmla="*/ 16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5" name="Freeform 184"/>
          <p:cNvSpPr>
            <a:spLocks/>
          </p:cNvSpPr>
          <p:nvPr/>
        </p:nvSpPr>
        <p:spPr bwMode="auto">
          <a:xfrm>
            <a:off x="5816653" y="3008117"/>
            <a:ext cx="492676" cy="490974"/>
          </a:xfrm>
          <a:custGeom>
            <a:avLst/>
            <a:gdLst>
              <a:gd name="T0" fmla="*/ 466397904 w 10944"/>
              <a:gd name="T1" fmla="*/ 611944579 h 10652"/>
              <a:gd name="T2" fmla="*/ 517357383 w 10944"/>
              <a:gd name="T3" fmla="*/ 582817865 h 10652"/>
              <a:gd name="T4" fmla="*/ 462547877 w 10944"/>
              <a:gd name="T5" fmla="*/ 488039035 h 10652"/>
              <a:gd name="T6" fmla="*/ 473072204 w 10944"/>
              <a:gd name="T7" fmla="*/ 451330707 h 10652"/>
              <a:gd name="T8" fmla="*/ 492840160 w 10944"/>
              <a:gd name="T9" fmla="*/ 428221700 h 10652"/>
              <a:gd name="T10" fmla="*/ 543863776 w 10944"/>
              <a:gd name="T11" fmla="*/ 423588226 h 10652"/>
              <a:gd name="T12" fmla="*/ 607658881 w 10944"/>
              <a:gd name="T13" fmla="*/ 305580529 h 10652"/>
              <a:gd name="T14" fmla="*/ 642894364 w 10944"/>
              <a:gd name="T15" fmla="*/ 229636695 h 10652"/>
              <a:gd name="T16" fmla="*/ 664587393 w 10944"/>
              <a:gd name="T17" fmla="*/ 152068986 h 10652"/>
              <a:gd name="T18" fmla="*/ 623382877 w 10944"/>
              <a:gd name="T19" fmla="*/ 124868816 h 10652"/>
              <a:gd name="T20" fmla="*/ 628260338 w 10944"/>
              <a:gd name="T21" fmla="*/ 67939730 h 10652"/>
              <a:gd name="T22" fmla="*/ 699372476 w 10944"/>
              <a:gd name="T23" fmla="*/ 50969780 h 10652"/>
              <a:gd name="T24" fmla="*/ 686216285 w 10944"/>
              <a:gd name="T25" fmla="*/ 28103512 h 10652"/>
              <a:gd name="T26" fmla="*/ 656821561 w 10944"/>
              <a:gd name="T27" fmla="*/ 10771002 h 10652"/>
              <a:gd name="T28" fmla="*/ 619082409 w 10944"/>
              <a:gd name="T29" fmla="*/ 59930 h 10652"/>
              <a:gd name="T30" fmla="*/ 538858041 w 10944"/>
              <a:gd name="T31" fmla="*/ 14261453 h 10652"/>
              <a:gd name="T32" fmla="*/ 499836628 w 10944"/>
              <a:gd name="T33" fmla="*/ 15826966 h 10652"/>
              <a:gd name="T34" fmla="*/ 454782044 w 10944"/>
              <a:gd name="T35" fmla="*/ 34482211 h 10652"/>
              <a:gd name="T36" fmla="*/ 444961383 w 10944"/>
              <a:gd name="T37" fmla="*/ 97668646 h 10652"/>
              <a:gd name="T38" fmla="*/ 444961383 w 10944"/>
              <a:gd name="T39" fmla="*/ 124868816 h 10652"/>
              <a:gd name="T40" fmla="*/ 431162420 w 10944"/>
              <a:gd name="T41" fmla="*/ 138468137 h 10652"/>
              <a:gd name="T42" fmla="*/ 415566658 w 10944"/>
              <a:gd name="T43" fmla="*/ 185586397 h 10652"/>
              <a:gd name="T44" fmla="*/ 335085862 w 10944"/>
              <a:gd name="T45" fmla="*/ 220309818 h 10652"/>
              <a:gd name="T46" fmla="*/ 293945443 w 10944"/>
              <a:gd name="T47" fmla="*/ 247509987 h 10652"/>
              <a:gd name="T48" fmla="*/ 252678431 w 10944"/>
              <a:gd name="T49" fmla="*/ 301609187 h 10652"/>
              <a:gd name="T50" fmla="*/ 170399193 w 10944"/>
              <a:gd name="T51" fmla="*/ 315630998 h 10652"/>
              <a:gd name="T52" fmla="*/ 91072464 w 10944"/>
              <a:gd name="T53" fmla="*/ 376711138 h 10652"/>
              <a:gd name="T54" fmla="*/ 10846495 w 10944"/>
              <a:gd name="T55" fmla="*/ 372979477 h 10652"/>
              <a:gd name="T56" fmla="*/ 44990446 w 10944"/>
              <a:gd name="T57" fmla="*/ 421723141 h 10652"/>
              <a:gd name="T58" fmla="*/ 85423996 w 10944"/>
              <a:gd name="T59" fmla="*/ 440739456 h 10652"/>
              <a:gd name="T60" fmla="*/ 86515528 w 10944"/>
              <a:gd name="T61" fmla="*/ 460296554 h 10652"/>
              <a:gd name="T62" fmla="*/ 88055899 w 10944"/>
              <a:gd name="T63" fmla="*/ 479133079 h 10652"/>
              <a:gd name="T64" fmla="*/ 65014870 w 10944"/>
              <a:gd name="T65" fmla="*/ 489483159 h 10652"/>
              <a:gd name="T66" fmla="*/ 20665555 w 10944"/>
              <a:gd name="T67" fmla="*/ 524205012 h 10652"/>
              <a:gd name="T68" fmla="*/ 30035855 w 10944"/>
              <a:gd name="T69" fmla="*/ 552488275 h 10652"/>
              <a:gd name="T70" fmla="*/ 392783739 w 10944"/>
              <a:gd name="T71" fmla="*/ 641009795 h 10652"/>
              <a:gd name="T72" fmla="*/ 409535130 w 10944"/>
              <a:gd name="T73" fmla="*/ 632103879 h 10652"/>
              <a:gd name="T74" fmla="*/ 466397904 w 10944"/>
              <a:gd name="T75" fmla="*/ 611944579 h 106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944" h="10652">
                <a:moveTo>
                  <a:pt x="7267" y="10169"/>
                </a:moveTo>
                <a:cubicBezTo>
                  <a:pt x="7552" y="10018"/>
                  <a:pt x="8071" y="10028"/>
                  <a:pt x="8061" y="9685"/>
                </a:cubicBezTo>
                <a:cubicBezTo>
                  <a:pt x="8051" y="9342"/>
                  <a:pt x="7322" y="8474"/>
                  <a:pt x="7207" y="8110"/>
                </a:cubicBezTo>
                <a:cubicBezTo>
                  <a:pt x="7092" y="7746"/>
                  <a:pt x="7292" y="7666"/>
                  <a:pt x="7371" y="7500"/>
                </a:cubicBezTo>
                <a:cubicBezTo>
                  <a:pt x="7450" y="7334"/>
                  <a:pt x="7495" y="7193"/>
                  <a:pt x="7679" y="7116"/>
                </a:cubicBezTo>
                <a:cubicBezTo>
                  <a:pt x="7863" y="7039"/>
                  <a:pt x="8176" y="7379"/>
                  <a:pt x="8474" y="7039"/>
                </a:cubicBezTo>
                <a:cubicBezTo>
                  <a:pt x="8772" y="6699"/>
                  <a:pt x="9211" y="5615"/>
                  <a:pt x="9468" y="5078"/>
                </a:cubicBezTo>
                <a:cubicBezTo>
                  <a:pt x="9725" y="4541"/>
                  <a:pt x="9869" y="4241"/>
                  <a:pt x="10017" y="3816"/>
                </a:cubicBezTo>
                <a:cubicBezTo>
                  <a:pt x="10165" y="3391"/>
                  <a:pt x="10406" y="2817"/>
                  <a:pt x="10355" y="2527"/>
                </a:cubicBezTo>
                <a:cubicBezTo>
                  <a:pt x="10304" y="2237"/>
                  <a:pt x="9687" y="2325"/>
                  <a:pt x="9713" y="2075"/>
                </a:cubicBezTo>
                <a:cubicBezTo>
                  <a:pt x="9740" y="1811"/>
                  <a:pt x="9649" y="1164"/>
                  <a:pt x="9789" y="1129"/>
                </a:cubicBezTo>
                <a:cubicBezTo>
                  <a:pt x="10290" y="1004"/>
                  <a:pt x="10747" y="957"/>
                  <a:pt x="10897" y="847"/>
                </a:cubicBezTo>
                <a:cubicBezTo>
                  <a:pt x="11047" y="737"/>
                  <a:pt x="10802" y="578"/>
                  <a:pt x="10692" y="467"/>
                </a:cubicBezTo>
                <a:cubicBezTo>
                  <a:pt x="10582" y="356"/>
                  <a:pt x="10409" y="257"/>
                  <a:pt x="10234" y="179"/>
                </a:cubicBezTo>
                <a:cubicBezTo>
                  <a:pt x="10060" y="102"/>
                  <a:pt x="9954" y="-9"/>
                  <a:pt x="9646" y="1"/>
                </a:cubicBezTo>
                <a:cubicBezTo>
                  <a:pt x="9341" y="11"/>
                  <a:pt x="8705" y="193"/>
                  <a:pt x="8396" y="237"/>
                </a:cubicBezTo>
                <a:cubicBezTo>
                  <a:pt x="8087" y="279"/>
                  <a:pt x="8007" y="208"/>
                  <a:pt x="7788" y="263"/>
                </a:cubicBezTo>
                <a:cubicBezTo>
                  <a:pt x="7570" y="320"/>
                  <a:pt x="7301" y="573"/>
                  <a:pt x="7086" y="573"/>
                </a:cubicBezTo>
                <a:cubicBezTo>
                  <a:pt x="7035" y="922"/>
                  <a:pt x="6959" y="1372"/>
                  <a:pt x="6933" y="1623"/>
                </a:cubicBezTo>
                <a:cubicBezTo>
                  <a:pt x="6907" y="1873"/>
                  <a:pt x="6933" y="1924"/>
                  <a:pt x="6933" y="2075"/>
                </a:cubicBezTo>
                <a:cubicBezTo>
                  <a:pt x="6861" y="2150"/>
                  <a:pt x="6794" y="2133"/>
                  <a:pt x="6718" y="2301"/>
                </a:cubicBezTo>
                <a:cubicBezTo>
                  <a:pt x="6642" y="2469"/>
                  <a:pt x="6556" y="2823"/>
                  <a:pt x="6475" y="3084"/>
                </a:cubicBezTo>
                <a:cubicBezTo>
                  <a:pt x="6475" y="3084"/>
                  <a:pt x="5537" y="3490"/>
                  <a:pt x="5221" y="3661"/>
                </a:cubicBezTo>
                <a:cubicBezTo>
                  <a:pt x="4905" y="3832"/>
                  <a:pt x="4793" y="3888"/>
                  <a:pt x="4580" y="4113"/>
                </a:cubicBezTo>
                <a:cubicBezTo>
                  <a:pt x="4366" y="4338"/>
                  <a:pt x="3937" y="5012"/>
                  <a:pt x="3937" y="5012"/>
                </a:cubicBezTo>
                <a:cubicBezTo>
                  <a:pt x="3937" y="5012"/>
                  <a:pt x="3074" y="5037"/>
                  <a:pt x="2655" y="5245"/>
                </a:cubicBezTo>
                <a:cubicBezTo>
                  <a:pt x="2236" y="5453"/>
                  <a:pt x="1833" y="6101"/>
                  <a:pt x="1419" y="6260"/>
                </a:cubicBezTo>
                <a:cubicBezTo>
                  <a:pt x="1005" y="6419"/>
                  <a:pt x="289" y="6073"/>
                  <a:pt x="169" y="6198"/>
                </a:cubicBezTo>
                <a:cubicBezTo>
                  <a:pt x="49" y="6323"/>
                  <a:pt x="507" y="6820"/>
                  <a:pt x="701" y="7008"/>
                </a:cubicBezTo>
                <a:cubicBezTo>
                  <a:pt x="895" y="7196"/>
                  <a:pt x="1223" y="7217"/>
                  <a:pt x="1331" y="7324"/>
                </a:cubicBezTo>
                <a:cubicBezTo>
                  <a:pt x="1439" y="7431"/>
                  <a:pt x="1341" y="7543"/>
                  <a:pt x="1348" y="7649"/>
                </a:cubicBezTo>
                <a:cubicBezTo>
                  <a:pt x="1355" y="7755"/>
                  <a:pt x="1428" y="7881"/>
                  <a:pt x="1372" y="7962"/>
                </a:cubicBezTo>
                <a:cubicBezTo>
                  <a:pt x="1316" y="8043"/>
                  <a:pt x="1188" y="8009"/>
                  <a:pt x="1013" y="8134"/>
                </a:cubicBezTo>
                <a:cubicBezTo>
                  <a:pt x="838" y="8259"/>
                  <a:pt x="295" y="8195"/>
                  <a:pt x="322" y="8711"/>
                </a:cubicBezTo>
                <a:cubicBezTo>
                  <a:pt x="331" y="8882"/>
                  <a:pt x="-498" y="8858"/>
                  <a:pt x="468" y="9181"/>
                </a:cubicBezTo>
                <a:cubicBezTo>
                  <a:pt x="1434" y="9504"/>
                  <a:pt x="5678" y="9982"/>
                  <a:pt x="6120" y="10652"/>
                </a:cubicBezTo>
                <a:lnTo>
                  <a:pt x="6381" y="10504"/>
                </a:lnTo>
                <a:lnTo>
                  <a:pt x="7267" y="101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6" name="Freeform 185"/>
          <p:cNvSpPr>
            <a:spLocks/>
          </p:cNvSpPr>
          <p:nvPr/>
        </p:nvSpPr>
        <p:spPr bwMode="auto">
          <a:xfrm>
            <a:off x="6091551" y="3013717"/>
            <a:ext cx="821127" cy="1047289"/>
          </a:xfrm>
          <a:custGeom>
            <a:avLst/>
            <a:gdLst>
              <a:gd name="T0" fmla="*/ 639173 w 10736"/>
              <a:gd name="T1" fmla="*/ 413856 h 10000"/>
              <a:gd name="T2" fmla="*/ 649104 w 10736"/>
              <a:gd name="T3" fmla="*/ 463284 h 10000"/>
              <a:gd name="T4" fmla="*/ 730250 w 10736"/>
              <a:gd name="T5" fmla="*/ 360688 h 10000"/>
              <a:gd name="T6" fmla="*/ 720523 w 10736"/>
              <a:gd name="T7" fmla="*/ 301019 h 10000"/>
              <a:gd name="T8" fmla="*/ 683929 w 10736"/>
              <a:gd name="T9" fmla="*/ 248474 h 10000"/>
              <a:gd name="T10" fmla="*/ 617271 w 10736"/>
              <a:gd name="T11" fmla="*/ 226209 h 10000"/>
              <a:gd name="T12" fmla="*/ 598089 w 10736"/>
              <a:gd name="T13" fmla="*/ 287927 h 10000"/>
              <a:gd name="T14" fmla="*/ 573875 w 10736"/>
              <a:gd name="T15" fmla="*/ 308054 h 10000"/>
              <a:gd name="T16" fmla="*/ 561971 w 10736"/>
              <a:gd name="T17" fmla="*/ 280446 h 10000"/>
              <a:gd name="T18" fmla="*/ 493408 w 10736"/>
              <a:gd name="T19" fmla="*/ 280713 h 10000"/>
              <a:gd name="T20" fmla="*/ 463072 w 10736"/>
              <a:gd name="T21" fmla="*/ 308856 h 10000"/>
              <a:gd name="T22" fmla="*/ 417499 w 10736"/>
              <a:gd name="T23" fmla="*/ 299505 h 10000"/>
              <a:gd name="T24" fmla="*/ 288400 w 10736"/>
              <a:gd name="T25" fmla="*/ 243309 h 10000"/>
              <a:gd name="T26" fmla="*/ 273232 w 10736"/>
              <a:gd name="T27" fmla="*/ 168410 h 10000"/>
              <a:gd name="T28" fmla="*/ 273232 w 10736"/>
              <a:gd name="T29" fmla="*/ 102952 h 10000"/>
              <a:gd name="T30" fmla="*/ 287924 w 10736"/>
              <a:gd name="T31" fmla="*/ 53524 h 10000"/>
              <a:gd name="T32" fmla="*/ 242895 w 10736"/>
              <a:gd name="T33" fmla="*/ 0 h 10000"/>
              <a:gd name="T34" fmla="*/ 220109 w 10736"/>
              <a:gd name="T35" fmla="*/ 9351 h 10000"/>
              <a:gd name="T36" fmla="*/ 144200 w 10736"/>
              <a:gd name="T37" fmla="*/ 37405 h 10000"/>
              <a:gd name="T38" fmla="*/ 166986 w 10736"/>
              <a:gd name="T39" fmla="*/ 102952 h 10000"/>
              <a:gd name="T40" fmla="*/ 136650 w 10736"/>
              <a:gd name="T41" fmla="*/ 187202 h 10000"/>
              <a:gd name="T42" fmla="*/ 60741 w 10736"/>
              <a:gd name="T43" fmla="*/ 271362 h 10000"/>
              <a:gd name="T44" fmla="*/ 53123 w 10736"/>
              <a:gd name="T45" fmla="*/ 336909 h 10000"/>
              <a:gd name="T46" fmla="*/ 45573 w 10736"/>
              <a:gd name="T47" fmla="*/ 393016 h 10000"/>
              <a:gd name="T48" fmla="*/ 0 w 10736"/>
              <a:gd name="T49" fmla="*/ 411719 h 10000"/>
              <a:gd name="T50" fmla="*/ 53123 w 10736"/>
              <a:gd name="T51" fmla="*/ 495968 h 10000"/>
              <a:gd name="T52" fmla="*/ 113795 w 10736"/>
              <a:gd name="T53" fmla="*/ 636325 h 10000"/>
              <a:gd name="T54" fmla="*/ 174536 w 10736"/>
              <a:gd name="T55" fmla="*/ 796987 h 10000"/>
              <a:gd name="T56" fmla="*/ 220109 w 10736"/>
              <a:gd name="T57" fmla="*/ 890588 h 10000"/>
              <a:gd name="T58" fmla="*/ 273232 w 10736"/>
              <a:gd name="T59" fmla="*/ 815690 h 10000"/>
              <a:gd name="T60" fmla="*/ 288400 w 10736"/>
              <a:gd name="T61" fmla="*/ 712827 h 10000"/>
              <a:gd name="T62" fmla="*/ 349141 w 10736"/>
              <a:gd name="T63" fmla="*/ 598920 h 10000"/>
              <a:gd name="T64" fmla="*/ 451577 w 10736"/>
              <a:gd name="T65" fmla="*/ 523220 h 10000"/>
              <a:gd name="T66" fmla="*/ 548368 w 10736"/>
              <a:gd name="T67" fmla="*/ 472546 h 10000"/>
              <a:gd name="T68" fmla="*/ 541022 w 10736"/>
              <a:gd name="T69" fmla="*/ 391235 h 10000"/>
              <a:gd name="T70" fmla="*/ 572106 w 10736"/>
              <a:gd name="T71" fmla="*/ 376541 h 1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8879" y="3366"/>
                  <a:pt x="8859" y="3438"/>
                </a:cubicBezTo>
                <a:lnTo>
                  <a:pt x="8437" y="3459"/>
                </a:lnTo>
                <a:cubicBezTo>
                  <a:pt x="8303" y="3436"/>
                  <a:pt x="8184" y="3409"/>
                  <a:pt x="8149" y="3340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7" name="Freeform 186"/>
          <p:cNvSpPr>
            <a:spLocks/>
          </p:cNvSpPr>
          <p:nvPr/>
        </p:nvSpPr>
        <p:spPr bwMode="auto">
          <a:xfrm>
            <a:off x="5797017" y="2976380"/>
            <a:ext cx="398067" cy="322962"/>
          </a:xfrm>
          <a:custGeom>
            <a:avLst/>
            <a:gdLst>
              <a:gd name="T0" fmla="*/ 383016421 w 10348"/>
              <a:gd name="T1" fmla="*/ 5109433 h 11017"/>
              <a:gd name="T2" fmla="*/ 344410605 w 10348"/>
              <a:gd name="T3" fmla="*/ 18263315 h 11017"/>
              <a:gd name="T4" fmla="*/ 318326544 w 10348"/>
              <a:gd name="T5" fmla="*/ 18263315 h 11017"/>
              <a:gd name="T6" fmla="*/ 309604944 w 10348"/>
              <a:gd name="T7" fmla="*/ 4565667 h 11017"/>
              <a:gd name="T8" fmla="*/ 300924329 w 10348"/>
              <a:gd name="T9" fmla="*/ 0 h 11017"/>
              <a:gd name="T10" fmla="*/ 274840302 w 10348"/>
              <a:gd name="T11" fmla="*/ 13697623 h 11017"/>
              <a:gd name="T12" fmla="*/ 257438053 w 10348"/>
              <a:gd name="T13" fmla="*/ 22844512 h 11017"/>
              <a:gd name="T14" fmla="*/ 224192536 w 10348"/>
              <a:gd name="T15" fmla="*/ 18014727 h 11017"/>
              <a:gd name="T16" fmla="*/ 205269999 w 10348"/>
              <a:gd name="T17" fmla="*/ 18263315 h 11017"/>
              <a:gd name="T18" fmla="*/ 179146185 w 10348"/>
              <a:gd name="T19" fmla="*/ 18263315 h 11017"/>
              <a:gd name="T20" fmla="*/ 144381509 w 10348"/>
              <a:gd name="T21" fmla="*/ 13697623 h 11017"/>
              <a:gd name="T22" fmla="*/ 135659909 w 10348"/>
              <a:gd name="T23" fmla="*/ 36542135 h 11017"/>
              <a:gd name="T24" fmla="*/ 92213455 w 10348"/>
              <a:gd name="T25" fmla="*/ 45674117 h 11017"/>
              <a:gd name="T26" fmla="*/ 74811206 w 10348"/>
              <a:gd name="T27" fmla="*/ 54805450 h 11017"/>
              <a:gd name="T28" fmla="*/ 48727179 w 10348"/>
              <a:gd name="T29" fmla="*/ 50239783 h 11017"/>
              <a:gd name="T30" fmla="*/ 22963843 w 10348"/>
              <a:gd name="T31" fmla="*/ 44198819 h 11017"/>
              <a:gd name="T32" fmla="*/ 14242243 w 10348"/>
              <a:gd name="T33" fmla="*/ 73084295 h 11017"/>
              <a:gd name="T34" fmla="*/ 13921553 w 10348"/>
              <a:gd name="T35" fmla="*/ 91348208 h 11017"/>
              <a:gd name="T36" fmla="*/ 0 w 10348"/>
              <a:gd name="T37" fmla="*/ 120109391 h 11017"/>
              <a:gd name="T38" fmla="*/ 32004936 w 10348"/>
              <a:gd name="T39" fmla="*/ 130716645 h 11017"/>
              <a:gd name="T40" fmla="*/ 31324965 w 10348"/>
              <a:gd name="T41" fmla="*/ 150734881 h 11017"/>
              <a:gd name="T42" fmla="*/ 18882750 w 10348"/>
              <a:gd name="T43" fmla="*/ 164945185 h 11017"/>
              <a:gd name="T44" fmla="*/ 54608301 w 10348"/>
              <a:gd name="T45" fmla="*/ 168998170 h 11017"/>
              <a:gd name="T46" fmla="*/ 72331206 w 10348"/>
              <a:gd name="T47" fmla="*/ 169169081 h 11017"/>
              <a:gd name="T48" fmla="*/ 120977614 w 10348"/>
              <a:gd name="T49" fmla="*/ 170520059 h 11017"/>
              <a:gd name="T50" fmla="*/ 191308660 w 10348"/>
              <a:gd name="T51" fmla="*/ 159354156 h 11017"/>
              <a:gd name="T52" fmla="*/ 202070207 w 10348"/>
              <a:gd name="T53" fmla="*/ 138543591 h 11017"/>
              <a:gd name="T54" fmla="*/ 235875171 w 10348"/>
              <a:gd name="T55" fmla="*/ 133480774 h 11017"/>
              <a:gd name="T56" fmla="*/ 289922862 w 10348"/>
              <a:gd name="T57" fmla="*/ 120792982 h 11017"/>
              <a:gd name="T58" fmla="*/ 291923023 w 10348"/>
              <a:gd name="T59" fmla="*/ 105045233 h 11017"/>
              <a:gd name="T60" fmla="*/ 303524887 w 10348"/>
              <a:gd name="T61" fmla="*/ 100992248 h 11017"/>
              <a:gd name="T62" fmla="*/ 318806417 w 10348"/>
              <a:gd name="T63" fmla="*/ 94391986 h 11017"/>
              <a:gd name="T64" fmla="*/ 344810870 w 10348"/>
              <a:gd name="T65" fmla="*/ 76640754 h 11017"/>
              <a:gd name="T66" fmla="*/ 349770869 w 10348"/>
              <a:gd name="T67" fmla="*/ 65971976 h 11017"/>
              <a:gd name="T68" fmla="*/ 366974149 w 10348"/>
              <a:gd name="T69" fmla="*/ 49742633 h 11017"/>
              <a:gd name="T70" fmla="*/ 353092383 w 10348"/>
              <a:gd name="T71" fmla="*/ 31976469 h 11017"/>
              <a:gd name="T72" fmla="*/ 413980873 w 10348"/>
              <a:gd name="T73" fmla="*/ 27410802 h 11017"/>
              <a:gd name="T74" fmla="*/ 396578659 w 10348"/>
              <a:gd name="T75" fmla="*/ 13697623 h 11017"/>
              <a:gd name="T76" fmla="*/ 383016421 w 10348"/>
              <a:gd name="T77" fmla="*/ 5109433 h 110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348" h="11017">
                <a:moveTo>
                  <a:pt x="9574" y="329"/>
                </a:moveTo>
                <a:cubicBezTo>
                  <a:pt x="9252" y="611"/>
                  <a:pt x="8879" y="1035"/>
                  <a:pt x="8609" y="1176"/>
                </a:cubicBezTo>
                <a:cubicBezTo>
                  <a:pt x="8340" y="1317"/>
                  <a:pt x="8174" y="1176"/>
                  <a:pt x="7957" y="1176"/>
                </a:cubicBezTo>
                <a:cubicBezTo>
                  <a:pt x="7884" y="882"/>
                  <a:pt x="7812" y="588"/>
                  <a:pt x="7739" y="294"/>
                </a:cubicBezTo>
                <a:lnTo>
                  <a:pt x="7522" y="0"/>
                </a:lnTo>
                <a:lnTo>
                  <a:pt x="6870" y="882"/>
                </a:lnTo>
                <a:cubicBezTo>
                  <a:pt x="6725" y="1078"/>
                  <a:pt x="6646" y="1425"/>
                  <a:pt x="6435" y="1471"/>
                </a:cubicBezTo>
                <a:cubicBezTo>
                  <a:pt x="6224" y="1517"/>
                  <a:pt x="5881" y="1264"/>
                  <a:pt x="5604" y="1160"/>
                </a:cubicBezTo>
                <a:cubicBezTo>
                  <a:pt x="5446" y="1165"/>
                  <a:pt x="5319" y="1173"/>
                  <a:pt x="5131" y="1176"/>
                </a:cubicBezTo>
                <a:cubicBezTo>
                  <a:pt x="4943" y="1179"/>
                  <a:pt x="4696" y="1176"/>
                  <a:pt x="4478" y="1176"/>
                </a:cubicBezTo>
                <a:lnTo>
                  <a:pt x="3609" y="882"/>
                </a:lnTo>
                <a:cubicBezTo>
                  <a:pt x="3536" y="1372"/>
                  <a:pt x="3464" y="1863"/>
                  <a:pt x="3391" y="2353"/>
                </a:cubicBezTo>
                <a:lnTo>
                  <a:pt x="2305" y="2941"/>
                </a:lnTo>
                <a:lnTo>
                  <a:pt x="1870" y="3529"/>
                </a:lnTo>
                <a:lnTo>
                  <a:pt x="1218" y="3235"/>
                </a:lnTo>
                <a:lnTo>
                  <a:pt x="574" y="2846"/>
                </a:lnTo>
                <a:cubicBezTo>
                  <a:pt x="501" y="3434"/>
                  <a:pt x="429" y="4118"/>
                  <a:pt x="356" y="4706"/>
                </a:cubicBezTo>
                <a:cubicBezTo>
                  <a:pt x="284" y="5098"/>
                  <a:pt x="420" y="5490"/>
                  <a:pt x="348" y="5882"/>
                </a:cubicBezTo>
                <a:cubicBezTo>
                  <a:pt x="278" y="6404"/>
                  <a:pt x="70" y="7212"/>
                  <a:pt x="0" y="7734"/>
                </a:cubicBezTo>
                <a:cubicBezTo>
                  <a:pt x="290" y="7930"/>
                  <a:pt x="510" y="8221"/>
                  <a:pt x="800" y="8417"/>
                </a:cubicBezTo>
                <a:cubicBezTo>
                  <a:pt x="365" y="10182"/>
                  <a:pt x="838" y="9339"/>
                  <a:pt x="783" y="9706"/>
                </a:cubicBezTo>
                <a:cubicBezTo>
                  <a:pt x="728" y="10073"/>
                  <a:pt x="375" y="10425"/>
                  <a:pt x="472" y="10621"/>
                </a:cubicBezTo>
                <a:cubicBezTo>
                  <a:pt x="569" y="10817"/>
                  <a:pt x="1142" y="10837"/>
                  <a:pt x="1365" y="10882"/>
                </a:cubicBezTo>
                <a:cubicBezTo>
                  <a:pt x="1588" y="10927"/>
                  <a:pt x="1663" y="10844"/>
                  <a:pt x="1808" y="10893"/>
                </a:cubicBezTo>
                <a:cubicBezTo>
                  <a:pt x="1953" y="10942"/>
                  <a:pt x="2528" y="11085"/>
                  <a:pt x="3024" y="10980"/>
                </a:cubicBezTo>
                <a:cubicBezTo>
                  <a:pt x="3520" y="10875"/>
                  <a:pt x="4444" y="10604"/>
                  <a:pt x="4782" y="10261"/>
                </a:cubicBezTo>
                <a:cubicBezTo>
                  <a:pt x="5120" y="9918"/>
                  <a:pt x="4865" y="9199"/>
                  <a:pt x="5051" y="8921"/>
                </a:cubicBezTo>
                <a:cubicBezTo>
                  <a:pt x="5237" y="8643"/>
                  <a:pt x="5530" y="8785"/>
                  <a:pt x="5896" y="8595"/>
                </a:cubicBezTo>
                <a:cubicBezTo>
                  <a:pt x="6262" y="8405"/>
                  <a:pt x="7014" y="8083"/>
                  <a:pt x="7247" y="7778"/>
                </a:cubicBezTo>
                <a:cubicBezTo>
                  <a:pt x="7481" y="7473"/>
                  <a:pt x="7240" y="6977"/>
                  <a:pt x="7297" y="6764"/>
                </a:cubicBezTo>
                <a:cubicBezTo>
                  <a:pt x="7354" y="6552"/>
                  <a:pt x="7475" y="6617"/>
                  <a:pt x="7587" y="6503"/>
                </a:cubicBezTo>
                <a:cubicBezTo>
                  <a:pt x="7699" y="6389"/>
                  <a:pt x="7797" y="6339"/>
                  <a:pt x="7969" y="6078"/>
                </a:cubicBezTo>
                <a:cubicBezTo>
                  <a:pt x="8141" y="5817"/>
                  <a:pt x="8490" y="5240"/>
                  <a:pt x="8619" y="4935"/>
                </a:cubicBezTo>
                <a:cubicBezTo>
                  <a:pt x="8748" y="4630"/>
                  <a:pt x="8651" y="4537"/>
                  <a:pt x="8743" y="4248"/>
                </a:cubicBezTo>
                <a:cubicBezTo>
                  <a:pt x="8835" y="3959"/>
                  <a:pt x="9159" y="3568"/>
                  <a:pt x="9173" y="3203"/>
                </a:cubicBezTo>
                <a:cubicBezTo>
                  <a:pt x="9187" y="2838"/>
                  <a:pt x="8630" y="2299"/>
                  <a:pt x="8826" y="2059"/>
                </a:cubicBezTo>
                <a:cubicBezTo>
                  <a:pt x="9022" y="1819"/>
                  <a:pt x="9841" y="1863"/>
                  <a:pt x="10348" y="1765"/>
                </a:cubicBezTo>
                <a:lnTo>
                  <a:pt x="9913" y="882"/>
                </a:lnTo>
                <a:lnTo>
                  <a:pt x="9574" y="32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8" name="Freeform 187"/>
          <p:cNvSpPr>
            <a:spLocks/>
          </p:cNvSpPr>
          <p:nvPr/>
        </p:nvSpPr>
        <p:spPr bwMode="auto">
          <a:xfrm>
            <a:off x="6691330" y="3458021"/>
            <a:ext cx="126740" cy="162414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0 h 78"/>
              <a:gd name="T10" fmla="*/ 2147483647 w 90"/>
              <a:gd name="T11" fmla="*/ 0 h 78"/>
              <a:gd name="T12" fmla="*/ 2147483647 w 90"/>
              <a:gd name="T13" fmla="*/ 2147483647 h 78"/>
              <a:gd name="T14" fmla="*/ 0 w 90"/>
              <a:gd name="T15" fmla="*/ 2147483647 h 78"/>
              <a:gd name="T16" fmla="*/ 2147483647 w 90"/>
              <a:gd name="T17" fmla="*/ 2147483647 h 78"/>
              <a:gd name="T18" fmla="*/ 2147483647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9" name="Freeform 188"/>
          <p:cNvSpPr>
            <a:spLocks/>
          </p:cNvSpPr>
          <p:nvPr/>
        </p:nvSpPr>
        <p:spPr bwMode="auto">
          <a:xfrm>
            <a:off x="6418217" y="3243336"/>
            <a:ext cx="240982" cy="141879"/>
          </a:xfrm>
          <a:custGeom>
            <a:avLst/>
            <a:gdLst>
              <a:gd name="T0" fmla="*/ 2147483647 w 10000"/>
              <a:gd name="T1" fmla="*/ 243402179 h 11631"/>
              <a:gd name="T2" fmla="*/ 2147483647 w 10000"/>
              <a:gd name="T3" fmla="*/ 201909865 h 11631"/>
              <a:gd name="T4" fmla="*/ 1716206681 w 10000"/>
              <a:gd name="T5" fmla="*/ 52554460 h 11631"/>
              <a:gd name="T6" fmla="*/ 729640913 w 10000"/>
              <a:gd name="T7" fmla="*/ 0 h 11631"/>
              <a:gd name="T8" fmla="*/ 0 w 10000"/>
              <a:gd name="T9" fmla="*/ 216853640 h 11631"/>
              <a:gd name="T10" fmla="*/ 2147483647 w 10000"/>
              <a:gd name="T11" fmla="*/ 419168950 h 11631"/>
              <a:gd name="T12" fmla="*/ 2147483647 w 10000"/>
              <a:gd name="T13" fmla="*/ 463190339 h 11631"/>
              <a:gd name="T14" fmla="*/ 2147483647 w 10000"/>
              <a:gd name="T15" fmla="*/ 525135769 h 11631"/>
              <a:gd name="T16" fmla="*/ 2147483647 w 10000"/>
              <a:gd name="T17" fmla="*/ 393253317 h 11631"/>
              <a:gd name="T18" fmla="*/ 2147483647 w 10000"/>
              <a:gd name="T19" fmla="*/ 366976575 h 11631"/>
              <a:gd name="T20" fmla="*/ 2147483647 w 10000"/>
              <a:gd name="T21" fmla="*/ 305167054 h 11631"/>
              <a:gd name="T22" fmla="*/ 2147483647 w 10000"/>
              <a:gd name="T23" fmla="*/ 298981436 h 11631"/>
              <a:gd name="T24" fmla="*/ 2147483647 w 10000"/>
              <a:gd name="T25" fmla="*/ 243402179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0" name="Freeform 189"/>
          <p:cNvSpPr>
            <a:spLocks/>
          </p:cNvSpPr>
          <p:nvPr/>
        </p:nvSpPr>
        <p:spPr bwMode="auto">
          <a:xfrm>
            <a:off x="6809145" y="3403883"/>
            <a:ext cx="303460" cy="574982"/>
          </a:xfrm>
          <a:custGeom>
            <a:avLst/>
            <a:gdLst>
              <a:gd name="T0" fmla="*/ 61661990 w 12864"/>
              <a:gd name="T1" fmla="*/ 0 h 10000"/>
              <a:gd name="T2" fmla="*/ 48236946 w 12864"/>
              <a:gd name="T3" fmla="*/ 73483611 h 10000"/>
              <a:gd name="T4" fmla="*/ 41690569 w 12864"/>
              <a:gd name="T5" fmla="*/ 93173579 h 10000"/>
              <a:gd name="T6" fmla="*/ 39619366 w 12864"/>
              <a:gd name="T7" fmla="*/ 70552551 h 10000"/>
              <a:gd name="T8" fmla="*/ 17105342 w 12864"/>
              <a:gd name="T9" fmla="*/ 177087862 h 10000"/>
              <a:gd name="T10" fmla="*/ 3337878 w 12864"/>
              <a:gd name="T11" fmla="*/ 316435825 h 10000"/>
              <a:gd name="T12" fmla="*/ 0 w 12864"/>
              <a:gd name="T13" fmla="*/ 413360432 h 10000"/>
              <a:gd name="T14" fmla="*/ 22800976 w 12864"/>
              <a:gd name="T15" fmla="*/ 632988803 h 10000"/>
              <a:gd name="T16" fmla="*/ 17678386 w 12864"/>
              <a:gd name="T17" fmla="*/ 751946328 h 10000"/>
              <a:gd name="T18" fmla="*/ 43928156 w 12864"/>
              <a:gd name="T19" fmla="*/ 774916368 h 10000"/>
              <a:gd name="T20" fmla="*/ 58990009 w 12864"/>
              <a:gd name="T21" fmla="*/ 770933430 h 10000"/>
              <a:gd name="T22" fmla="*/ 50603933 w 12864"/>
              <a:gd name="T23" fmla="*/ 678697022 h 10000"/>
              <a:gd name="T24" fmla="*/ 56142434 w 12864"/>
              <a:gd name="T25" fmla="*/ 703778055 h 10000"/>
              <a:gd name="T26" fmla="*/ 61791830 w 12864"/>
              <a:gd name="T27" fmla="*/ 838323062 h 10000"/>
              <a:gd name="T28" fmla="*/ 68310032 w 12864"/>
              <a:gd name="T29" fmla="*/ 939347759 h 10000"/>
              <a:gd name="T30" fmla="*/ 69863240 w 12864"/>
              <a:gd name="T31" fmla="*/ 1171986453 h 10000"/>
              <a:gd name="T32" fmla="*/ 83279473 w 12864"/>
              <a:gd name="T33" fmla="*/ 1041192475 h 10000"/>
              <a:gd name="T34" fmla="*/ 77463712 w 12864"/>
              <a:gd name="T35" fmla="*/ 812773420 h 10000"/>
              <a:gd name="T36" fmla="*/ 67986556 w 12864"/>
              <a:gd name="T37" fmla="*/ 747843842 h 10000"/>
              <a:gd name="T38" fmla="*/ 72720508 w 12864"/>
              <a:gd name="T39" fmla="*/ 695924540 h 10000"/>
              <a:gd name="T40" fmla="*/ 71925212 w 12864"/>
              <a:gd name="T41" fmla="*/ 652795923 h 10000"/>
              <a:gd name="T42" fmla="*/ 59295024 w 12864"/>
              <a:gd name="T43" fmla="*/ 561967642 h 10000"/>
              <a:gd name="T44" fmla="*/ 65610338 w 12864"/>
              <a:gd name="T45" fmla="*/ 492820822 h 10000"/>
              <a:gd name="T46" fmla="*/ 73191887 w 12864"/>
              <a:gd name="T47" fmla="*/ 491766548 h 10000"/>
              <a:gd name="T48" fmla="*/ 89548570 w 12864"/>
              <a:gd name="T49" fmla="*/ 447815517 h 10000"/>
              <a:gd name="T50" fmla="*/ 95484498 w 12864"/>
              <a:gd name="T51" fmla="*/ 410195117 h 10000"/>
              <a:gd name="T52" fmla="*/ 102770284 w 12864"/>
              <a:gd name="T53" fmla="*/ 351830476 h 10000"/>
              <a:gd name="T54" fmla="*/ 118941700 w 12864"/>
              <a:gd name="T55" fmla="*/ 341165449 h 10000"/>
              <a:gd name="T56" fmla="*/ 113393948 w 12864"/>
              <a:gd name="T57" fmla="*/ 240492209 h 10000"/>
              <a:gd name="T58" fmla="*/ 102187569 w 12864"/>
              <a:gd name="T59" fmla="*/ 202403199 h 10000"/>
              <a:gd name="T60" fmla="*/ 87921012 w 12864"/>
              <a:gd name="T61" fmla="*/ 190447247 h 10000"/>
              <a:gd name="T62" fmla="*/ 71915960 w 12864"/>
              <a:gd name="T63" fmla="*/ 200526512 h 10000"/>
              <a:gd name="T64" fmla="*/ 68698230 w 12864"/>
              <a:gd name="T65" fmla="*/ 206620442 h 10000"/>
              <a:gd name="T66" fmla="*/ 65610338 w 12864"/>
              <a:gd name="T67" fmla="*/ 181658958 h 10000"/>
              <a:gd name="T68" fmla="*/ 72720508 w 12864"/>
              <a:gd name="T69" fmla="*/ 146967173 h 10000"/>
              <a:gd name="T70" fmla="*/ 72720508 w 12864"/>
              <a:gd name="T71" fmla="*/ 56256044 h 10000"/>
              <a:gd name="T72" fmla="*/ 61661990 w 12864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864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cubicBezTo>
                  <a:pt x="11093" y="2923"/>
                  <a:pt x="12886" y="2990"/>
                  <a:pt x="12864" y="2911"/>
                </a:cubicBezTo>
                <a:lnTo>
                  <a:pt x="12264" y="2052"/>
                </a:lnTo>
                <a:cubicBezTo>
                  <a:pt x="12238" y="1992"/>
                  <a:pt x="11078" y="1787"/>
                  <a:pt x="11052" y="1727"/>
                </a:cubicBezTo>
                <a:cubicBezTo>
                  <a:pt x="11067" y="1385"/>
                  <a:pt x="9494" y="1967"/>
                  <a:pt x="9509" y="1625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1" name="Freeform 190"/>
          <p:cNvSpPr>
            <a:spLocks/>
          </p:cNvSpPr>
          <p:nvPr/>
        </p:nvSpPr>
        <p:spPr bwMode="auto">
          <a:xfrm>
            <a:off x="6682406" y="3325476"/>
            <a:ext cx="99964" cy="57871"/>
          </a:xfrm>
          <a:custGeom>
            <a:avLst/>
            <a:gdLst>
              <a:gd name="T0" fmla="*/ 0 w 348468"/>
              <a:gd name="T1" fmla="*/ 2314 h 191264"/>
              <a:gd name="T2" fmla="*/ 1695 w 348468"/>
              <a:gd name="T3" fmla="*/ 3248 h 191264"/>
              <a:gd name="T4" fmla="*/ 2694 w 348468"/>
              <a:gd name="T5" fmla="*/ 2759 h 191264"/>
              <a:gd name="T6" fmla="*/ 3607 w 348468"/>
              <a:gd name="T7" fmla="*/ 3204 h 191264"/>
              <a:gd name="T8" fmla="*/ 5389 w 348468"/>
              <a:gd name="T9" fmla="*/ 2848 h 191264"/>
              <a:gd name="T10" fmla="*/ 5780 w 348468"/>
              <a:gd name="T11" fmla="*/ 1780 h 191264"/>
              <a:gd name="T12" fmla="*/ 4215 w 348468"/>
              <a:gd name="T13" fmla="*/ 89 h 191264"/>
              <a:gd name="T14" fmla="*/ 2781 w 348468"/>
              <a:gd name="T15" fmla="*/ 356 h 191264"/>
              <a:gd name="T16" fmla="*/ 1912 w 348468"/>
              <a:gd name="T17" fmla="*/ 0 h 191264"/>
              <a:gd name="T18" fmla="*/ 478 w 348468"/>
              <a:gd name="T19" fmla="*/ 1246 h 191264"/>
              <a:gd name="T20" fmla="*/ 0 w 348468"/>
              <a:gd name="T21" fmla="*/ 2314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2" name="Freeform 191"/>
          <p:cNvSpPr>
            <a:spLocks/>
          </p:cNvSpPr>
          <p:nvPr/>
        </p:nvSpPr>
        <p:spPr bwMode="auto">
          <a:xfrm>
            <a:off x="7064408" y="4081540"/>
            <a:ext cx="144589" cy="173616"/>
          </a:xfrm>
          <a:custGeom>
            <a:avLst/>
            <a:gdLst>
              <a:gd name="T0" fmla="*/ 0 w 675"/>
              <a:gd name="T1" fmla="*/ 2147483647 h 773"/>
              <a:gd name="T2" fmla="*/ 2147483647 w 675"/>
              <a:gd name="T3" fmla="*/ 2147483647 h 773"/>
              <a:gd name="T4" fmla="*/ 2147483647 w 675"/>
              <a:gd name="T5" fmla="*/ 2147483647 h 773"/>
              <a:gd name="T6" fmla="*/ 2147483647 w 675"/>
              <a:gd name="T7" fmla="*/ 2147483647 h 773"/>
              <a:gd name="T8" fmla="*/ 2147483647 w 675"/>
              <a:gd name="T9" fmla="*/ 2147483647 h 773"/>
              <a:gd name="T10" fmla="*/ 2147483647 w 675"/>
              <a:gd name="T11" fmla="*/ 2147483647 h 773"/>
              <a:gd name="T12" fmla="*/ 2147483647 w 675"/>
              <a:gd name="T13" fmla="*/ 2147483647 h 773"/>
              <a:gd name="T14" fmla="*/ 2147483647 w 675"/>
              <a:gd name="T15" fmla="*/ 2147483647 h 773"/>
              <a:gd name="T16" fmla="*/ 2147483647 w 675"/>
              <a:gd name="T17" fmla="*/ 2147483647 h 773"/>
              <a:gd name="T18" fmla="*/ 2147483647 w 675"/>
              <a:gd name="T19" fmla="*/ 2147483647 h 773"/>
              <a:gd name="T20" fmla="*/ 2147483647 w 675"/>
              <a:gd name="T21" fmla="*/ 2147483647 h 773"/>
              <a:gd name="T22" fmla="*/ 2147483647 w 675"/>
              <a:gd name="T23" fmla="*/ 2147483647 h 773"/>
              <a:gd name="T24" fmla="*/ 2147483647 w 675"/>
              <a:gd name="T25" fmla="*/ 2147483647 h 773"/>
              <a:gd name="T26" fmla="*/ 2147483647 w 675"/>
              <a:gd name="T27" fmla="*/ 0 h 773"/>
              <a:gd name="T28" fmla="*/ 0 w 675"/>
              <a:gd name="T29" fmla="*/ 2147483647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3" name="Freeform 192"/>
          <p:cNvSpPr>
            <a:spLocks/>
          </p:cNvSpPr>
          <p:nvPr/>
        </p:nvSpPr>
        <p:spPr bwMode="auto">
          <a:xfrm>
            <a:off x="7103680" y="3543895"/>
            <a:ext cx="224917" cy="461106"/>
          </a:xfrm>
          <a:custGeom>
            <a:avLst/>
            <a:gdLst>
              <a:gd name="T0" fmla="*/ 2147483647 w 138"/>
              <a:gd name="T1" fmla="*/ 0 h 271"/>
              <a:gd name="T2" fmla="*/ 2147483647 w 138"/>
              <a:gd name="T3" fmla="*/ 0 h 271"/>
              <a:gd name="T4" fmla="*/ 0 w 138"/>
              <a:gd name="T5" fmla="*/ 2147483647 h 271"/>
              <a:gd name="T6" fmla="*/ 2147483647 w 138"/>
              <a:gd name="T7" fmla="*/ 2147483647 h 271"/>
              <a:gd name="T8" fmla="*/ 2147483647 w 138"/>
              <a:gd name="T9" fmla="*/ 2147483647 h 271"/>
              <a:gd name="T10" fmla="*/ 2147483647 w 138"/>
              <a:gd name="T11" fmla="*/ 2147483647 h 271"/>
              <a:gd name="T12" fmla="*/ 2147483647 w 138"/>
              <a:gd name="T13" fmla="*/ 2147483647 h 271"/>
              <a:gd name="T14" fmla="*/ 2147483647 w 138"/>
              <a:gd name="T15" fmla="*/ 2147483647 h 271"/>
              <a:gd name="T16" fmla="*/ 2147483647 w 138"/>
              <a:gd name="T17" fmla="*/ 2147483647 h 271"/>
              <a:gd name="T18" fmla="*/ 2147483647 w 138"/>
              <a:gd name="T19" fmla="*/ 2147483647 h 271"/>
              <a:gd name="T20" fmla="*/ 2147483647 w 138"/>
              <a:gd name="T21" fmla="*/ 2147483647 h 271"/>
              <a:gd name="T22" fmla="*/ 2147483647 w 138"/>
              <a:gd name="T23" fmla="*/ 2147483647 h 271"/>
              <a:gd name="T24" fmla="*/ 2147483647 w 138"/>
              <a:gd name="T25" fmla="*/ 2147483647 h 271"/>
              <a:gd name="T26" fmla="*/ 2147483647 w 138"/>
              <a:gd name="T27" fmla="*/ 2147483647 h 271"/>
              <a:gd name="T28" fmla="*/ 2147483647 w 138"/>
              <a:gd name="T29" fmla="*/ 2147483647 h 271"/>
              <a:gd name="T30" fmla="*/ 2147483647 w 138"/>
              <a:gd name="T31" fmla="*/ 2147483647 h 271"/>
              <a:gd name="T32" fmla="*/ 2147483647 w 138"/>
              <a:gd name="T33" fmla="*/ 2147483647 h 271"/>
              <a:gd name="T34" fmla="*/ 2147483647 w 138"/>
              <a:gd name="T35" fmla="*/ 2147483647 h 271"/>
              <a:gd name="T36" fmla="*/ 2147483647 w 138"/>
              <a:gd name="T37" fmla="*/ 2147483647 h 271"/>
              <a:gd name="T38" fmla="*/ 2147483647 w 138"/>
              <a:gd name="T39" fmla="*/ 2147483647 h 271"/>
              <a:gd name="T40" fmla="*/ 2147483647 w 138"/>
              <a:gd name="T41" fmla="*/ 2147483647 h 271"/>
              <a:gd name="T42" fmla="*/ 2147483647 w 138"/>
              <a:gd name="T43" fmla="*/ 2147483647 h 271"/>
              <a:gd name="T44" fmla="*/ 2147483647 w 138"/>
              <a:gd name="T45" fmla="*/ 2147483647 h 271"/>
              <a:gd name="T46" fmla="*/ 2147483647 w 138"/>
              <a:gd name="T47" fmla="*/ 2147483647 h 271"/>
              <a:gd name="T48" fmla="*/ 2147483647 w 138"/>
              <a:gd name="T49" fmla="*/ 2147483647 h 271"/>
              <a:gd name="T50" fmla="*/ 2147483647 w 138"/>
              <a:gd name="T51" fmla="*/ 2147483647 h 271"/>
              <a:gd name="T52" fmla="*/ 2147483647 w 138"/>
              <a:gd name="T53" fmla="*/ 2147483647 h 271"/>
              <a:gd name="T54" fmla="*/ 2147483647 w 138"/>
              <a:gd name="T55" fmla="*/ 2147483647 h 271"/>
              <a:gd name="T56" fmla="*/ 2147483647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4" name="Freeform 193"/>
          <p:cNvSpPr>
            <a:spLocks/>
          </p:cNvSpPr>
          <p:nvPr/>
        </p:nvSpPr>
        <p:spPr bwMode="auto">
          <a:xfrm>
            <a:off x="6959090" y="3620435"/>
            <a:ext cx="249908" cy="470440"/>
          </a:xfrm>
          <a:custGeom>
            <a:avLst/>
            <a:gdLst>
              <a:gd name="T0" fmla="*/ 2147483647 w 107"/>
              <a:gd name="T1" fmla="*/ 2147483647 h 190"/>
              <a:gd name="T2" fmla="*/ 0 w 107"/>
              <a:gd name="T3" fmla="*/ 2147483647 h 190"/>
              <a:gd name="T4" fmla="*/ 2147483647 w 107"/>
              <a:gd name="T5" fmla="*/ 2147483647 h 190"/>
              <a:gd name="T6" fmla="*/ 2147483647 w 107"/>
              <a:gd name="T7" fmla="*/ 2147483647 h 190"/>
              <a:gd name="T8" fmla="*/ 2147483647 w 107"/>
              <a:gd name="T9" fmla="*/ 2147483647 h 190"/>
              <a:gd name="T10" fmla="*/ 2147483647 w 107"/>
              <a:gd name="T11" fmla="*/ 2147483647 h 190"/>
              <a:gd name="T12" fmla="*/ 2147483647 w 107"/>
              <a:gd name="T13" fmla="*/ 2147483647 h 190"/>
              <a:gd name="T14" fmla="*/ 2147483647 w 107"/>
              <a:gd name="T15" fmla="*/ 2147483647 h 190"/>
              <a:gd name="T16" fmla="*/ 2147483647 w 107"/>
              <a:gd name="T17" fmla="*/ 2147483647 h 190"/>
              <a:gd name="T18" fmla="*/ 2147483647 w 107"/>
              <a:gd name="T19" fmla="*/ 2147483647 h 190"/>
              <a:gd name="T20" fmla="*/ 2147483647 w 107"/>
              <a:gd name="T21" fmla="*/ 2147483647 h 190"/>
              <a:gd name="T22" fmla="*/ 2147483647 w 107"/>
              <a:gd name="T23" fmla="*/ 2147483647 h 190"/>
              <a:gd name="T24" fmla="*/ 2147483647 w 107"/>
              <a:gd name="T25" fmla="*/ 2147483647 h 190"/>
              <a:gd name="T26" fmla="*/ 2147483647 w 107"/>
              <a:gd name="T27" fmla="*/ 2147483647 h 190"/>
              <a:gd name="T28" fmla="*/ 2147483647 w 107"/>
              <a:gd name="T29" fmla="*/ 2147483647 h 190"/>
              <a:gd name="T30" fmla="*/ 2147483647 w 107"/>
              <a:gd name="T31" fmla="*/ 2147483647 h 190"/>
              <a:gd name="T32" fmla="*/ 2147483647 w 107"/>
              <a:gd name="T33" fmla="*/ 2147483647 h 190"/>
              <a:gd name="T34" fmla="*/ 2147483647 w 107"/>
              <a:gd name="T35" fmla="*/ 2147483647 h 190"/>
              <a:gd name="T36" fmla="*/ 2147483647 w 107"/>
              <a:gd name="T37" fmla="*/ 2147483647 h 190"/>
              <a:gd name="T38" fmla="*/ 2147483647 w 107"/>
              <a:gd name="T39" fmla="*/ 2147483647 h 190"/>
              <a:gd name="T40" fmla="*/ 2147483647 w 107"/>
              <a:gd name="T41" fmla="*/ 2147483647 h 190"/>
              <a:gd name="T42" fmla="*/ 2147483647 w 107"/>
              <a:gd name="T43" fmla="*/ 2147483647 h 190"/>
              <a:gd name="T44" fmla="*/ 2147483647 w 107"/>
              <a:gd name="T45" fmla="*/ 2147483647 h 190"/>
              <a:gd name="T46" fmla="*/ 2147483647 w 107"/>
              <a:gd name="T47" fmla="*/ 2147483647 h 190"/>
              <a:gd name="T48" fmla="*/ 2147483647 w 107"/>
              <a:gd name="T49" fmla="*/ 2147483647 h 190"/>
              <a:gd name="T50" fmla="*/ 2147483647 w 107"/>
              <a:gd name="T51" fmla="*/ 2147483647 h 190"/>
              <a:gd name="T52" fmla="*/ 2147483647 w 107"/>
              <a:gd name="T53" fmla="*/ 2147483647 h 190"/>
              <a:gd name="T54" fmla="*/ 2147483647 w 107"/>
              <a:gd name="T55" fmla="*/ 2147483647 h 190"/>
              <a:gd name="T56" fmla="*/ 2147483647 w 107"/>
              <a:gd name="T57" fmla="*/ 2147483647 h 190"/>
              <a:gd name="T58" fmla="*/ 2147483647 w 107"/>
              <a:gd name="T59" fmla="*/ 0 h 190"/>
              <a:gd name="T60" fmla="*/ 2147483647 w 107"/>
              <a:gd name="T61" fmla="*/ 2147483647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5" name="Freeform 194"/>
          <p:cNvSpPr>
            <a:spLocks/>
          </p:cNvSpPr>
          <p:nvPr/>
        </p:nvSpPr>
        <p:spPr bwMode="auto">
          <a:xfrm>
            <a:off x="7034062" y="3573764"/>
            <a:ext cx="237413" cy="270690"/>
          </a:xfrm>
          <a:custGeom>
            <a:avLst/>
            <a:gdLst>
              <a:gd name="T0" fmla="*/ 1557099446 w 10000"/>
              <a:gd name="T1" fmla="*/ 2147483647 h 10000"/>
              <a:gd name="T2" fmla="*/ 1795553424 w 10000"/>
              <a:gd name="T3" fmla="*/ 2147483647 h 10000"/>
              <a:gd name="T4" fmla="*/ 1795553424 w 10000"/>
              <a:gd name="T5" fmla="*/ 2019481425 h 10000"/>
              <a:gd name="T6" fmla="*/ 1561415592 w 10000"/>
              <a:gd name="T7" fmla="*/ 1716105542 h 10000"/>
              <a:gd name="T8" fmla="*/ 1249166454 w 10000"/>
              <a:gd name="T9" fmla="*/ 1211740132 h 10000"/>
              <a:gd name="T10" fmla="*/ 1014850316 w 10000"/>
              <a:gd name="T11" fmla="*/ 806974560 h 10000"/>
              <a:gd name="T12" fmla="*/ 1092952268 w 10000"/>
              <a:gd name="T13" fmla="*/ 605742369 h 10000"/>
              <a:gd name="T14" fmla="*/ 1014850316 w 10000"/>
              <a:gd name="T15" fmla="*/ 403998332 h 10000"/>
              <a:gd name="T16" fmla="*/ 780703130 w 10000"/>
              <a:gd name="T17" fmla="*/ 302621350 h 10000"/>
              <a:gd name="T18" fmla="*/ 624489387 w 10000"/>
              <a:gd name="T19" fmla="*/ 0 h 10000"/>
              <a:gd name="T20" fmla="*/ 546386970 w 10000"/>
              <a:gd name="T21" fmla="*/ 0 h 10000"/>
              <a:gd name="T22" fmla="*/ 156213743 w 10000"/>
              <a:gd name="T23" fmla="*/ 100622449 h 10000"/>
              <a:gd name="T24" fmla="*/ 0 w 10000"/>
              <a:gd name="T25" fmla="*/ 403998332 h 10000"/>
              <a:gd name="T26" fmla="*/ 78102417 w 10000"/>
              <a:gd name="T27" fmla="*/ 605742369 h 10000"/>
              <a:gd name="T28" fmla="*/ 156213743 w 10000"/>
              <a:gd name="T29" fmla="*/ 1211740132 h 10000"/>
              <a:gd name="T30" fmla="*/ 702600713 w 10000"/>
              <a:gd name="T31" fmla="*/ 1211740132 h 10000"/>
              <a:gd name="T32" fmla="*/ 936738546 w 10000"/>
              <a:gd name="T33" fmla="*/ 1312362604 h 10000"/>
              <a:gd name="T34" fmla="*/ 1327090100 w 10000"/>
              <a:gd name="T35" fmla="*/ 2120103874 h 10000"/>
              <a:gd name="T36" fmla="*/ 1249166454 w 10000"/>
              <a:gd name="T37" fmla="*/ 2147483647 h 10000"/>
              <a:gd name="T38" fmla="*/ 1557099446 w 10000"/>
              <a:gd name="T39" fmla="*/ 2147483647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8672" y="9830"/>
                </a:moveTo>
                <a:lnTo>
                  <a:pt x="10000" y="10000"/>
                </a:lnTo>
                <a:lnTo>
                  <a:pt x="10000" y="7948"/>
                </a:lnTo>
                <a:lnTo>
                  <a:pt x="8696" y="6754"/>
                </a:lnTo>
                <a:lnTo>
                  <a:pt x="6957" y="4769"/>
                </a:lnTo>
                <a:lnTo>
                  <a:pt x="5652" y="3176"/>
                </a:lnTo>
                <a:lnTo>
                  <a:pt x="6087" y="2384"/>
                </a:lnTo>
                <a:lnTo>
                  <a:pt x="5652" y="1590"/>
                </a:lnTo>
                <a:lnTo>
                  <a:pt x="4348" y="1191"/>
                </a:lnTo>
                <a:lnTo>
                  <a:pt x="3478" y="0"/>
                </a:lnTo>
                <a:lnTo>
                  <a:pt x="3043" y="0"/>
                </a:lnTo>
                <a:lnTo>
                  <a:pt x="870" y="396"/>
                </a:lnTo>
                <a:lnTo>
                  <a:pt x="0" y="1590"/>
                </a:lnTo>
                <a:lnTo>
                  <a:pt x="435" y="2384"/>
                </a:lnTo>
                <a:lnTo>
                  <a:pt x="870" y="4769"/>
                </a:lnTo>
                <a:lnTo>
                  <a:pt x="3913" y="4769"/>
                </a:lnTo>
                <a:lnTo>
                  <a:pt x="5217" y="5165"/>
                </a:lnTo>
                <a:lnTo>
                  <a:pt x="7391" y="8344"/>
                </a:lnTo>
                <a:lnTo>
                  <a:pt x="6957" y="9602"/>
                </a:lnTo>
                <a:lnTo>
                  <a:pt x="8672" y="983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6" name="Freeform 195"/>
          <p:cNvSpPr>
            <a:spLocks/>
          </p:cNvSpPr>
          <p:nvPr/>
        </p:nvSpPr>
        <p:spPr bwMode="auto">
          <a:xfrm>
            <a:off x="7105464" y="3825786"/>
            <a:ext cx="166011" cy="138145"/>
          </a:xfrm>
          <a:custGeom>
            <a:avLst/>
            <a:gdLst>
              <a:gd name="T0" fmla="*/ 348872861 w 10000"/>
              <a:gd name="T1" fmla="*/ 27209600 h 6448"/>
              <a:gd name="T2" fmla="*/ 315095383 w 10000"/>
              <a:gd name="T3" fmla="*/ 15074732 h 6448"/>
              <a:gd name="T4" fmla="*/ 240533365 w 10000"/>
              <a:gd name="T5" fmla="*/ 0 h 6448"/>
              <a:gd name="T6" fmla="*/ 80162754 w 10000"/>
              <a:gd name="T7" fmla="*/ 50172884 h 6448"/>
              <a:gd name="T8" fmla="*/ 0 w 10000"/>
              <a:gd name="T9" fmla="*/ 150615594 h 6448"/>
              <a:gd name="T10" fmla="*/ 0 w 10000"/>
              <a:gd name="T11" fmla="*/ 351307147 h 6448"/>
              <a:gd name="T12" fmla="*/ 133606765 w 10000"/>
              <a:gd name="T13" fmla="*/ 601966131 h 6448"/>
              <a:gd name="T14" fmla="*/ 187047513 w 10000"/>
              <a:gd name="T15" fmla="*/ 652241915 h 6448"/>
              <a:gd name="T16" fmla="*/ 240533365 w 10000"/>
              <a:gd name="T17" fmla="*/ 601966131 h 6448"/>
              <a:gd name="T18" fmla="*/ 267168619 w 10000"/>
              <a:gd name="T19" fmla="*/ 501626339 h 6448"/>
              <a:gd name="T20" fmla="*/ 347418124 w 10000"/>
              <a:gd name="T21" fmla="*/ 451756161 h 6448"/>
              <a:gd name="T22" fmla="*/ 427539023 w 10000"/>
              <a:gd name="T23" fmla="*/ 351307147 h 6448"/>
              <a:gd name="T24" fmla="*/ 427539023 w 10000"/>
              <a:gd name="T25" fmla="*/ 50172884 h 6448"/>
              <a:gd name="T26" fmla="*/ 348872861 w 10000"/>
              <a:gd name="T27" fmla="*/ 27209600 h 64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00" h="6448">
                <a:moveTo>
                  <a:pt x="8160" y="269"/>
                </a:moveTo>
                <a:cubicBezTo>
                  <a:pt x="7722" y="211"/>
                  <a:pt x="7792" y="194"/>
                  <a:pt x="7370" y="149"/>
                </a:cubicBezTo>
                <a:lnTo>
                  <a:pt x="5626" y="0"/>
                </a:lnTo>
                <a:lnTo>
                  <a:pt x="1875" y="496"/>
                </a:lnTo>
                <a:lnTo>
                  <a:pt x="0" y="1489"/>
                </a:lnTo>
                <a:lnTo>
                  <a:pt x="0" y="3473"/>
                </a:lnTo>
                <a:lnTo>
                  <a:pt x="3125" y="5951"/>
                </a:lnTo>
                <a:lnTo>
                  <a:pt x="4375" y="6448"/>
                </a:lnTo>
                <a:lnTo>
                  <a:pt x="5626" y="5951"/>
                </a:lnTo>
                <a:lnTo>
                  <a:pt x="6249" y="4959"/>
                </a:lnTo>
                <a:lnTo>
                  <a:pt x="8126" y="4466"/>
                </a:lnTo>
                <a:lnTo>
                  <a:pt x="10000" y="3473"/>
                </a:lnTo>
                <a:lnTo>
                  <a:pt x="10000" y="496"/>
                </a:lnTo>
                <a:lnTo>
                  <a:pt x="8160" y="26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05" name="Freeform 204"/>
          <p:cNvSpPr/>
          <p:nvPr/>
        </p:nvSpPr>
        <p:spPr>
          <a:xfrm>
            <a:off x="5488350" y="3332608"/>
            <a:ext cx="27432" cy="27432"/>
          </a:xfrm>
          <a:custGeom>
            <a:avLst/>
            <a:gdLst>
              <a:gd name="connsiteX0" fmla="*/ 48285 w 93552"/>
              <a:gd name="connsiteY0" fmla="*/ 9054 h 181070"/>
              <a:gd name="connsiteX1" fmla="*/ 48285 w 93552"/>
              <a:gd name="connsiteY1" fmla="*/ 9054 h 181070"/>
              <a:gd name="connsiteX2" fmla="*/ 27160 w 93552"/>
              <a:gd name="connsiteY2" fmla="*/ 24143 h 181070"/>
              <a:gd name="connsiteX3" fmla="*/ 24143 w 93552"/>
              <a:gd name="connsiteY3" fmla="*/ 33196 h 181070"/>
              <a:gd name="connsiteX4" fmla="*/ 18107 w 93552"/>
              <a:gd name="connsiteY4" fmla="*/ 42250 h 181070"/>
              <a:gd name="connsiteX5" fmla="*/ 6036 w 93552"/>
              <a:gd name="connsiteY5" fmla="*/ 69410 h 181070"/>
              <a:gd name="connsiteX6" fmla="*/ 3018 w 93552"/>
              <a:gd name="connsiteY6" fmla="*/ 87517 h 181070"/>
              <a:gd name="connsiteX7" fmla="*/ 0 w 93552"/>
              <a:gd name="connsiteY7" fmla="*/ 102606 h 181070"/>
              <a:gd name="connsiteX8" fmla="*/ 3018 w 93552"/>
              <a:gd name="connsiteY8" fmla="*/ 159945 h 181070"/>
              <a:gd name="connsiteX9" fmla="*/ 18107 w 93552"/>
              <a:gd name="connsiteY9" fmla="*/ 181070 h 181070"/>
              <a:gd name="connsiteX10" fmla="*/ 24143 w 93552"/>
              <a:gd name="connsiteY10" fmla="*/ 172016 h 181070"/>
              <a:gd name="connsiteX11" fmla="*/ 42249 w 93552"/>
              <a:gd name="connsiteY11" fmla="*/ 156927 h 181070"/>
              <a:gd name="connsiteX12" fmla="*/ 54321 w 93552"/>
              <a:gd name="connsiteY12" fmla="*/ 138820 h 181070"/>
              <a:gd name="connsiteX13" fmla="*/ 60356 w 93552"/>
              <a:gd name="connsiteY13" fmla="*/ 120713 h 181070"/>
              <a:gd name="connsiteX14" fmla="*/ 63374 w 93552"/>
              <a:gd name="connsiteY14" fmla="*/ 111660 h 181070"/>
              <a:gd name="connsiteX15" fmla="*/ 75446 w 93552"/>
              <a:gd name="connsiteY15" fmla="*/ 84499 h 181070"/>
              <a:gd name="connsiteX16" fmla="*/ 84499 w 93552"/>
              <a:gd name="connsiteY16" fmla="*/ 57339 h 181070"/>
              <a:gd name="connsiteX17" fmla="*/ 87517 w 93552"/>
              <a:gd name="connsiteY17" fmla="*/ 48285 h 181070"/>
              <a:gd name="connsiteX18" fmla="*/ 93552 w 93552"/>
              <a:gd name="connsiteY18" fmla="*/ 24143 h 181070"/>
              <a:gd name="connsiteX19" fmla="*/ 90535 w 93552"/>
              <a:gd name="connsiteY19" fmla="*/ 9054 h 181070"/>
              <a:gd name="connsiteX20" fmla="*/ 72428 w 93552"/>
              <a:gd name="connsiteY20" fmla="*/ 0 h 181070"/>
              <a:gd name="connsiteX21" fmla="*/ 42249 w 93552"/>
              <a:gd name="connsiteY21" fmla="*/ 12071 h 181070"/>
              <a:gd name="connsiteX22" fmla="*/ 48285 w 93552"/>
              <a:gd name="connsiteY22" fmla="*/ 9054 h 18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552" h="181070">
                <a:moveTo>
                  <a:pt x="48285" y="9054"/>
                </a:moveTo>
                <a:lnTo>
                  <a:pt x="48285" y="9054"/>
                </a:lnTo>
                <a:cubicBezTo>
                  <a:pt x="41243" y="14084"/>
                  <a:pt x="33279" y="18024"/>
                  <a:pt x="27160" y="24143"/>
                </a:cubicBezTo>
                <a:cubicBezTo>
                  <a:pt x="24911" y="26392"/>
                  <a:pt x="25565" y="30351"/>
                  <a:pt x="24143" y="33196"/>
                </a:cubicBezTo>
                <a:cubicBezTo>
                  <a:pt x="22521" y="36440"/>
                  <a:pt x="19580" y="38935"/>
                  <a:pt x="18107" y="42250"/>
                </a:cubicBezTo>
                <a:cubicBezTo>
                  <a:pt x="3740" y="74574"/>
                  <a:pt x="19695" y="48920"/>
                  <a:pt x="6036" y="69410"/>
                </a:cubicBezTo>
                <a:cubicBezTo>
                  <a:pt x="5030" y="75446"/>
                  <a:pt x="4113" y="81497"/>
                  <a:pt x="3018" y="87517"/>
                </a:cubicBezTo>
                <a:cubicBezTo>
                  <a:pt x="2100" y="92564"/>
                  <a:pt x="0" y="97477"/>
                  <a:pt x="0" y="102606"/>
                </a:cubicBezTo>
                <a:cubicBezTo>
                  <a:pt x="0" y="121745"/>
                  <a:pt x="738" y="140942"/>
                  <a:pt x="3018" y="159945"/>
                </a:cubicBezTo>
                <a:cubicBezTo>
                  <a:pt x="5365" y="179505"/>
                  <a:pt x="5364" y="176822"/>
                  <a:pt x="18107" y="181070"/>
                </a:cubicBezTo>
                <a:cubicBezTo>
                  <a:pt x="20119" y="178052"/>
                  <a:pt x="21578" y="174581"/>
                  <a:pt x="24143" y="172016"/>
                </a:cubicBezTo>
                <a:cubicBezTo>
                  <a:pt x="41580" y="154578"/>
                  <a:pt x="24944" y="179176"/>
                  <a:pt x="42249" y="156927"/>
                </a:cubicBezTo>
                <a:cubicBezTo>
                  <a:pt x="46703" y="151201"/>
                  <a:pt x="52027" y="145702"/>
                  <a:pt x="54321" y="138820"/>
                </a:cubicBezTo>
                <a:lnTo>
                  <a:pt x="60356" y="120713"/>
                </a:lnTo>
                <a:cubicBezTo>
                  <a:pt x="61362" y="117695"/>
                  <a:pt x="61610" y="114307"/>
                  <a:pt x="63374" y="111660"/>
                </a:cubicBezTo>
                <a:cubicBezTo>
                  <a:pt x="72938" y="97313"/>
                  <a:pt x="68264" y="106045"/>
                  <a:pt x="75446" y="84499"/>
                </a:cubicBezTo>
                <a:lnTo>
                  <a:pt x="84499" y="57339"/>
                </a:lnTo>
                <a:cubicBezTo>
                  <a:pt x="85505" y="54321"/>
                  <a:pt x="86745" y="51371"/>
                  <a:pt x="87517" y="48285"/>
                </a:cubicBezTo>
                <a:lnTo>
                  <a:pt x="93552" y="24143"/>
                </a:lnTo>
                <a:cubicBezTo>
                  <a:pt x="92546" y="19113"/>
                  <a:pt x="93080" y="13507"/>
                  <a:pt x="90535" y="9054"/>
                </a:cubicBezTo>
                <a:cubicBezTo>
                  <a:pt x="87782" y="4237"/>
                  <a:pt x="77075" y="1549"/>
                  <a:pt x="72428" y="0"/>
                </a:cubicBezTo>
                <a:cubicBezTo>
                  <a:pt x="62438" y="2498"/>
                  <a:pt x="49935" y="4385"/>
                  <a:pt x="42249" y="12071"/>
                </a:cubicBezTo>
                <a:cubicBezTo>
                  <a:pt x="40658" y="13662"/>
                  <a:pt x="47279" y="9557"/>
                  <a:pt x="48285" y="90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16" name="Freeform 215"/>
          <p:cNvSpPr/>
          <p:nvPr/>
        </p:nvSpPr>
        <p:spPr>
          <a:xfrm>
            <a:off x="4922044" y="4075433"/>
            <a:ext cx="143396" cy="191850"/>
          </a:xfrm>
          <a:custGeom>
            <a:avLst/>
            <a:gdLst>
              <a:gd name="connsiteX0" fmla="*/ 127070 w 143396"/>
              <a:gd name="connsiteY0" fmla="*/ 0 h 191850"/>
              <a:gd name="connsiteX1" fmla="*/ 54814 w 143396"/>
              <a:gd name="connsiteY1" fmla="*/ 12458 h 191850"/>
              <a:gd name="connsiteX2" fmla="*/ 37374 w 143396"/>
              <a:gd name="connsiteY2" fmla="*/ 79730 h 191850"/>
              <a:gd name="connsiteX3" fmla="*/ 27407 w 143396"/>
              <a:gd name="connsiteY3" fmla="*/ 94679 h 191850"/>
              <a:gd name="connsiteX4" fmla="*/ 4983 w 143396"/>
              <a:gd name="connsiteY4" fmla="*/ 156968 h 191850"/>
              <a:gd name="connsiteX5" fmla="*/ 0 w 143396"/>
              <a:gd name="connsiteY5" fmla="*/ 184375 h 191850"/>
              <a:gd name="connsiteX6" fmla="*/ 39865 w 143396"/>
              <a:gd name="connsiteY6" fmla="*/ 191850 h 191850"/>
              <a:gd name="connsiteX7" fmla="*/ 29899 w 143396"/>
              <a:gd name="connsiteY7" fmla="*/ 134544 h 191850"/>
              <a:gd name="connsiteX8" fmla="*/ 74747 w 143396"/>
              <a:gd name="connsiteY8" fmla="*/ 139527 h 191850"/>
              <a:gd name="connsiteX9" fmla="*/ 74747 w 143396"/>
              <a:gd name="connsiteY9" fmla="*/ 139527 h 191850"/>
              <a:gd name="connsiteX10" fmla="*/ 87205 w 143396"/>
              <a:gd name="connsiteY10" fmla="*/ 156968 h 191850"/>
              <a:gd name="connsiteX11" fmla="*/ 89696 w 143396"/>
              <a:gd name="connsiteY11" fmla="*/ 164443 h 191850"/>
              <a:gd name="connsiteX12" fmla="*/ 94679 w 143396"/>
              <a:gd name="connsiteY12" fmla="*/ 171917 h 191850"/>
              <a:gd name="connsiteX13" fmla="*/ 94679 w 143396"/>
              <a:gd name="connsiteY13" fmla="*/ 171917 h 191850"/>
              <a:gd name="connsiteX14" fmla="*/ 119595 w 143396"/>
              <a:gd name="connsiteY14" fmla="*/ 169426 h 191850"/>
              <a:gd name="connsiteX15" fmla="*/ 119595 w 143396"/>
              <a:gd name="connsiteY15" fmla="*/ 169426 h 191850"/>
              <a:gd name="connsiteX16" fmla="*/ 117103 w 143396"/>
              <a:gd name="connsiteY16" fmla="*/ 151985 h 191850"/>
              <a:gd name="connsiteX17" fmla="*/ 129561 w 143396"/>
              <a:gd name="connsiteY17" fmla="*/ 137035 h 191850"/>
              <a:gd name="connsiteX18" fmla="*/ 124578 w 143396"/>
              <a:gd name="connsiteY18" fmla="*/ 92188 h 191850"/>
              <a:gd name="connsiteX19" fmla="*/ 142019 w 143396"/>
              <a:gd name="connsiteY19" fmla="*/ 57306 h 191850"/>
              <a:gd name="connsiteX20" fmla="*/ 127070 w 143396"/>
              <a:gd name="connsiteY20" fmla="*/ 0 h 1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3396" h="191850">
                <a:moveTo>
                  <a:pt x="127070" y="0"/>
                </a:moveTo>
                <a:lnTo>
                  <a:pt x="54814" y="12458"/>
                </a:lnTo>
                <a:lnTo>
                  <a:pt x="37374" y="79730"/>
                </a:lnTo>
                <a:lnTo>
                  <a:pt x="27407" y="94679"/>
                </a:lnTo>
                <a:lnTo>
                  <a:pt x="4983" y="156968"/>
                </a:lnTo>
                <a:lnTo>
                  <a:pt x="0" y="184375"/>
                </a:lnTo>
                <a:lnTo>
                  <a:pt x="39865" y="191850"/>
                </a:lnTo>
                <a:lnTo>
                  <a:pt x="29899" y="134544"/>
                </a:lnTo>
                <a:cubicBezTo>
                  <a:pt x="71618" y="137151"/>
                  <a:pt x="57856" y="131080"/>
                  <a:pt x="74747" y="139527"/>
                </a:cubicBezTo>
                <a:lnTo>
                  <a:pt x="74747" y="139527"/>
                </a:lnTo>
                <a:cubicBezTo>
                  <a:pt x="78900" y="145341"/>
                  <a:pt x="83529" y="150842"/>
                  <a:pt x="87205" y="156968"/>
                </a:cubicBezTo>
                <a:cubicBezTo>
                  <a:pt x="88556" y="159220"/>
                  <a:pt x="88522" y="162094"/>
                  <a:pt x="89696" y="164443"/>
                </a:cubicBezTo>
                <a:cubicBezTo>
                  <a:pt x="91035" y="167121"/>
                  <a:pt x="94679" y="171917"/>
                  <a:pt x="94679" y="171917"/>
                </a:cubicBezTo>
                <a:lnTo>
                  <a:pt x="94679" y="171917"/>
                </a:lnTo>
                <a:cubicBezTo>
                  <a:pt x="117929" y="169334"/>
                  <a:pt x="109582" y="169426"/>
                  <a:pt x="119595" y="169426"/>
                </a:cubicBezTo>
                <a:lnTo>
                  <a:pt x="119595" y="169426"/>
                </a:lnTo>
                <a:lnTo>
                  <a:pt x="117103" y="151985"/>
                </a:lnTo>
                <a:lnTo>
                  <a:pt x="129561" y="137035"/>
                </a:lnTo>
                <a:lnTo>
                  <a:pt x="124578" y="92188"/>
                </a:lnTo>
                <a:lnTo>
                  <a:pt x="142019" y="57306"/>
                </a:lnTo>
                <a:cubicBezTo>
                  <a:pt x="144968" y="30755"/>
                  <a:pt x="144510" y="42403"/>
                  <a:pt x="12707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00" name="Freeform 199"/>
          <p:cNvSpPr/>
          <p:nvPr/>
        </p:nvSpPr>
        <p:spPr>
          <a:xfrm>
            <a:off x="5364126" y="2902688"/>
            <a:ext cx="50504" cy="61138"/>
          </a:xfrm>
          <a:custGeom>
            <a:avLst/>
            <a:gdLst>
              <a:gd name="connsiteX0" fmla="*/ 0 w 50504"/>
              <a:gd name="connsiteY0" fmla="*/ 7975 h 61138"/>
              <a:gd name="connsiteX1" fmla="*/ 50504 w 50504"/>
              <a:gd name="connsiteY1" fmla="*/ 0 h 61138"/>
              <a:gd name="connsiteX2" fmla="*/ 50504 w 50504"/>
              <a:gd name="connsiteY2" fmla="*/ 31898 h 61138"/>
              <a:gd name="connsiteX3" fmla="*/ 31897 w 50504"/>
              <a:gd name="connsiteY3" fmla="*/ 61138 h 61138"/>
              <a:gd name="connsiteX4" fmla="*/ 0 w 50504"/>
              <a:gd name="connsiteY4" fmla="*/ 7975 h 6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04" h="61138">
                <a:moveTo>
                  <a:pt x="0" y="7975"/>
                </a:moveTo>
                <a:lnTo>
                  <a:pt x="50504" y="0"/>
                </a:lnTo>
                <a:lnTo>
                  <a:pt x="50504" y="31898"/>
                </a:lnTo>
                <a:lnTo>
                  <a:pt x="31897" y="61138"/>
                </a:lnTo>
                <a:lnTo>
                  <a:pt x="0" y="7975"/>
                </a:lnTo>
                <a:close/>
              </a:path>
            </a:pathLst>
          </a:custGeom>
          <a:solidFill>
            <a:srgbClr val="000099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81" name="Freeform 580"/>
          <p:cNvSpPr>
            <a:spLocks/>
          </p:cNvSpPr>
          <p:nvPr/>
        </p:nvSpPr>
        <p:spPr bwMode="auto">
          <a:xfrm rot="730076">
            <a:off x="3801323" y="2690756"/>
            <a:ext cx="405208" cy="332295"/>
          </a:xfrm>
          <a:custGeom>
            <a:avLst/>
            <a:gdLst>
              <a:gd name="T0" fmla="*/ 2147483647 w 10000"/>
              <a:gd name="T1" fmla="*/ 2147483647 h 10009"/>
              <a:gd name="T2" fmla="*/ 2147483647 w 10000"/>
              <a:gd name="T3" fmla="*/ 2147483647 h 10009"/>
              <a:gd name="T4" fmla="*/ 2147483647 w 10000"/>
              <a:gd name="T5" fmla="*/ 2147483647 h 10009"/>
              <a:gd name="T6" fmla="*/ 2147483647 w 10000"/>
              <a:gd name="T7" fmla="*/ 2147483647 h 10009"/>
              <a:gd name="T8" fmla="*/ 2147483647 w 10000"/>
              <a:gd name="T9" fmla="*/ 2147483647 h 10009"/>
              <a:gd name="T10" fmla="*/ 2147483647 w 10000"/>
              <a:gd name="T11" fmla="*/ 2147483647 h 10009"/>
              <a:gd name="T12" fmla="*/ 2147483647 w 10000"/>
              <a:gd name="T13" fmla="*/ 161364554 h 10009"/>
              <a:gd name="T14" fmla="*/ 2147483647 w 10000"/>
              <a:gd name="T15" fmla="*/ 2147483647 h 10009"/>
              <a:gd name="T16" fmla="*/ 2147483647 w 10000"/>
              <a:gd name="T17" fmla="*/ 161364554 h 10009"/>
              <a:gd name="T18" fmla="*/ 2147483647 w 10000"/>
              <a:gd name="T19" fmla="*/ 2147483647 h 10009"/>
              <a:gd name="T20" fmla="*/ 0 w 10000"/>
              <a:gd name="T21" fmla="*/ 2147483647 h 10009"/>
              <a:gd name="T22" fmla="*/ 2147483647 w 10000"/>
              <a:gd name="T23" fmla="*/ 2147483647 h 10009"/>
              <a:gd name="T24" fmla="*/ 2147483647 w 10000"/>
              <a:gd name="T25" fmla="*/ 2147483647 h 10009"/>
              <a:gd name="T26" fmla="*/ 2147483647 w 10000"/>
              <a:gd name="T27" fmla="*/ 2147483647 h 10009"/>
              <a:gd name="T28" fmla="*/ 2147483647 w 10000"/>
              <a:gd name="T29" fmla="*/ 2147483647 h 10009"/>
              <a:gd name="T30" fmla="*/ 2147483647 w 10000"/>
              <a:gd name="T31" fmla="*/ 2147483647 h 10009"/>
              <a:gd name="T32" fmla="*/ 2147483647 w 10000"/>
              <a:gd name="T33" fmla="*/ 2147483647 h 10009"/>
              <a:gd name="T34" fmla="*/ 2147483647 w 10000"/>
              <a:gd name="T35" fmla="*/ 2147483647 h 10009"/>
              <a:gd name="T36" fmla="*/ 2147483647 w 10000"/>
              <a:gd name="T37" fmla="*/ 2147483647 h 10009"/>
              <a:gd name="T38" fmla="*/ 2147483647 w 10000"/>
              <a:gd name="T39" fmla="*/ 2147483647 h 10009"/>
              <a:gd name="T40" fmla="*/ 2147483647 w 10000"/>
              <a:gd name="T41" fmla="*/ 2147483647 h 10009"/>
              <a:gd name="T42" fmla="*/ 2147483647 w 10000"/>
              <a:gd name="T43" fmla="*/ 2147483647 h 10009"/>
              <a:gd name="T44" fmla="*/ 2147483647 w 10000"/>
              <a:gd name="T45" fmla="*/ 2147483647 h 10009"/>
              <a:gd name="T46" fmla="*/ 2147483647 w 10000"/>
              <a:gd name="T47" fmla="*/ 2147483647 h 10009"/>
              <a:gd name="T48" fmla="*/ 2147483647 w 10000"/>
              <a:gd name="T49" fmla="*/ 2147483647 h 10009"/>
              <a:gd name="T50" fmla="*/ 2147483647 w 10000"/>
              <a:gd name="T51" fmla="*/ 2147483647 h 10009"/>
              <a:gd name="T52" fmla="*/ 2147483647 w 10000"/>
              <a:gd name="T53" fmla="*/ 2147483647 h 10009"/>
              <a:gd name="T54" fmla="*/ 2147483647 w 10000"/>
              <a:gd name="T55" fmla="*/ 2147483647 h 10009"/>
              <a:gd name="T56" fmla="*/ 2147483647 w 10000"/>
              <a:gd name="T57" fmla="*/ 2147483647 h 10009"/>
              <a:gd name="T58" fmla="*/ 2147483647 w 10000"/>
              <a:gd name="T59" fmla="*/ 2147483647 h 10009"/>
              <a:gd name="T60" fmla="*/ 2147483647 w 10000"/>
              <a:gd name="T61" fmla="*/ 2147483647 h 10009"/>
              <a:gd name="T62" fmla="*/ 2147483647 w 10000"/>
              <a:gd name="T63" fmla="*/ 2147483647 h 10009"/>
              <a:gd name="T64" fmla="*/ 2147483647 w 10000"/>
              <a:gd name="T65" fmla="*/ 2147483647 h 10009"/>
              <a:gd name="T66" fmla="*/ 2147483647 w 10000"/>
              <a:gd name="T67" fmla="*/ 2147483647 h 10009"/>
              <a:gd name="T68" fmla="*/ 2147483647 w 10000"/>
              <a:gd name="T69" fmla="*/ 2147483647 h 10009"/>
              <a:gd name="T70" fmla="*/ 2147483647 w 10000"/>
              <a:gd name="T71" fmla="*/ 2147483647 h 10009"/>
              <a:gd name="T72" fmla="*/ 2147483647 w 10000"/>
              <a:gd name="T73" fmla="*/ 2147483647 h 10009"/>
              <a:gd name="T74" fmla="*/ 2147483647 w 10000"/>
              <a:gd name="T75" fmla="*/ 2147483647 h 10009"/>
              <a:gd name="T76" fmla="*/ 2147483647 w 10000"/>
              <a:gd name="T77" fmla="*/ 2147483647 h 10009"/>
              <a:gd name="T78" fmla="*/ 2147483647 w 10000"/>
              <a:gd name="T79" fmla="*/ 2147483647 h 10009"/>
              <a:gd name="T80" fmla="*/ 2147483647 w 10000"/>
              <a:gd name="T81" fmla="*/ 2147483647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2" name="Freeform 581"/>
          <p:cNvSpPr>
            <a:spLocks/>
          </p:cNvSpPr>
          <p:nvPr/>
        </p:nvSpPr>
        <p:spPr bwMode="auto">
          <a:xfrm rot="926903">
            <a:off x="3812033" y="2713158"/>
            <a:ext cx="101748" cy="233352"/>
          </a:xfrm>
          <a:custGeom>
            <a:avLst/>
            <a:gdLst>
              <a:gd name="T0" fmla="*/ 426029799 w 10000"/>
              <a:gd name="T1" fmla="*/ 2147483647 h 10437"/>
              <a:gd name="T2" fmla="*/ 426029799 w 10000"/>
              <a:gd name="T3" fmla="*/ 2147483647 h 10437"/>
              <a:gd name="T4" fmla="*/ 441127138 w 10000"/>
              <a:gd name="T5" fmla="*/ 2147483647 h 10437"/>
              <a:gd name="T6" fmla="*/ 486896829 w 10000"/>
              <a:gd name="T7" fmla="*/ 2147483647 h 10437"/>
              <a:gd name="T8" fmla="*/ 486896829 w 10000"/>
              <a:gd name="T9" fmla="*/ 2147483647 h 10437"/>
              <a:gd name="T10" fmla="*/ 505393367 w 10000"/>
              <a:gd name="T11" fmla="*/ 2147483647 h 10437"/>
              <a:gd name="T12" fmla="*/ 547757218 w 10000"/>
              <a:gd name="T13" fmla="*/ 2147483647 h 10437"/>
              <a:gd name="T14" fmla="*/ 556948788 w 10000"/>
              <a:gd name="T15" fmla="*/ 2147483647 h 10437"/>
              <a:gd name="T16" fmla="*/ 608617535 w 10000"/>
              <a:gd name="T17" fmla="*/ 2147483647 h 10437"/>
              <a:gd name="T18" fmla="*/ 547757218 w 10000"/>
              <a:gd name="T19" fmla="*/ 2147483647 h 10437"/>
              <a:gd name="T20" fmla="*/ 486896829 w 10000"/>
              <a:gd name="T21" fmla="*/ 1175804211 h 10437"/>
              <a:gd name="T22" fmla="*/ 304309174 w 10000"/>
              <a:gd name="T23" fmla="*/ 0 h 10437"/>
              <a:gd name="T24" fmla="*/ 182587736 w 10000"/>
              <a:gd name="T25" fmla="*/ 1175804211 h 10437"/>
              <a:gd name="T26" fmla="*/ 121720705 w 10000"/>
              <a:gd name="T27" fmla="*/ 2147483647 h 10437"/>
              <a:gd name="T28" fmla="*/ 75167108 w 10000"/>
              <a:gd name="T29" fmla="*/ 2147483647 h 10437"/>
              <a:gd name="T30" fmla="*/ 121720705 w 10000"/>
              <a:gd name="T31" fmla="*/ 2147483647 h 10437"/>
              <a:gd name="T32" fmla="*/ 121720705 w 10000"/>
              <a:gd name="T33" fmla="*/ 2147483647 h 10437"/>
              <a:gd name="T34" fmla="*/ 13937767 w 10000"/>
              <a:gd name="T35" fmla="*/ 2147483647 h 10437"/>
              <a:gd name="T36" fmla="*/ 0 w 10000"/>
              <a:gd name="T37" fmla="*/ 2147483647 h 10437"/>
              <a:gd name="T38" fmla="*/ 39560971 w 10000"/>
              <a:gd name="T39" fmla="*/ 2147483647 h 10437"/>
              <a:gd name="T40" fmla="*/ 121720705 w 10000"/>
              <a:gd name="T41" fmla="*/ 2147483647 h 10437"/>
              <a:gd name="T42" fmla="*/ 68959129 w 10000"/>
              <a:gd name="T43" fmla="*/ 2147483647 h 10437"/>
              <a:gd name="T44" fmla="*/ 394566826 w 10000"/>
              <a:gd name="T45" fmla="*/ 2147483647 h 10437"/>
              <a:gd name="T46" fmla="*/ 436863210 w 10000"/>
              <a:gd name="T47" fmla="*/ 2147483647 h 10437"/>
              <a:gd name="T48" fmla="*/ 426029799 w 10000"/>
              <a:gd name="T49" fmla="*/ 2147483647 h 10437"/>
              <a:gd name="T50" fmla="*/ 426029799 w 10000"/>
              <a:gd name="T51" fmla="*/ 2147483647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3" name="Freeform 582"/>
          <p:cNvSpPr>
            <a:spLocks/>
          </p:cNvSpPr>
          <p:nvPr/>
        </p:nvSpPr>
        <p:spPr bwMode="auto">
          <a:xfrm>
            <a:off x="4408243" y="2565678"/>
            <a:ext cx="214207" cy="98943"/>
          </a:xfrm>
          <a:custGeom>
            <a:avLst/>
            <a:gdLst>
              <a:gd name="T0" fmla="*/ 2147483647 w 10000"/>
              <a:gd name="T1" fmla="*/ 230353942 h 10000"/>
              <a:gd name="T2" fmla="*/ 2147483647 w 10000"/>
              <a:gd name="T3" fmla="*/ 153542679 h 10000"/>
              <a:gd name="T4" fmla="*/ 2147483647 w 10000"/>
              <a:gd name="T5" fmla="*/ 153542679 h 10000"/>
              <a:gd name="T6" fmla="*/ 2147483647 w 10000"/>
              <a:gd name="T7" fmla="*/ 76771339 h 10000"/>
              <a:gd name="T8" fmla="*/ 2147483647 w 10000"/>
              <a:gd name="T9" fmla="*/ 38383015 h 10000"/>
              <a:gd name="T10" fmla="*/ 2147483647 w 10000"/>
              <a:gd name="T11" fmla="*/ 38383015 h 10000"/>
              <a:gd name="T12" fmla="*/ 2147483647 w 10000"/>
              <a:gd name="T13" fmla="*/ 0 h 10000"/>
              <a:gd name="T14" fmla="*/ 2147483647 w 10000"/>
              <a:gd name="T15" fmla="*/ 38383015 h 10000"/>
              <a:gd name="T16" fmla="*/ 2147483647 w 10000"/>
              <a:gd name="T17" fmla="*/ 38383015 h 10000"/>
              <a:gd name="T18" fmla="*/ 2147483647 w 10000"/>
              <a:gd name="T19" fmla="*/ 76771339 h 10000"/>
              <a:gd name="T20" fmla="*/ 2147483647 w 10000"/>
              <a:gd name="T21" fmla="*/ 115154355 h 10000"/>
              <a:gd name="T22" fmla="*/ 2147483647 w 10000"/>
              <a:gd name="T23" fmla="*/ 191925686 h 10000"/>
              <a:gd name="T24" fmla="*/ 2147483647 w 10000"/>
              <a:gd name="T25" fmla="*/ 230353942 h 10000"/>
              <a:gd name="T26" fmla="*/ 2147483647 w 10000"/>
              <a:gd name="T27" fmla="*/ 230353942 h 10000"/>
              <a:gd name="T28" fmla="*/ 2147483647 w 10000"/>
              <a:gd name="T29" fmla="*/ 268737521 h 10000"/>
              <a:gd name="T30" fmla="*/ 2147483647 w 10000"/>
              <a:gd name="T31" fmla="*/ 268737521 h 10000"/>
              <a:gd name="T32" fmla="*/ 1048843394 w 10000"/>
              <a:gd name="T33" fmla="*/ 268737521 h 10000"/>
              <a:gd name="T34" fmla="*/ 0 w 10000"/>
              <a:gd name="T35" fmla="*/ 268737521 h 10000"/>
              <a:gd name="T36" fmla="*/ 1048843394 w 10000"/>
              <a:gd name="T37" fmla="*/ 307125281 h 10000"/>
              <a:gd name="T38" fmla="*/ 2147483647 w 10000"/>
              <a:gd name="T39" fmla="*/ 383896612 h 10000"/>
              <a:gd name="T40" fmla="*/ 2147483647 w 10000"/>
              <a:gd name="T41" fmla="*/ 422280200 h 10000"/>
              <a:gd name="T42" fmla="*/ 2147483647 w 10000"/>
              <a:gd name="T43" fmla="*/ 383896612 h 10000"/>
              <a:gd name="T44" fmla="*/ 2147483647 w 10000"/>
              <a:gd name="T45" fmla="*/ 383896612 h 10000"/>
              <a:gd name="T46" fmla="*/ 2147483647 w 10000"/>
              <a:gd name="T47" fmla="*/ 422280200 h 10000"/>
              <a:gd name="T48" fmla="*/ 2147483647 w 10000"/>
              <a:gd name="T49" fmla="*/ 422280200 h 10000"/>
              <a:gd name="T50" fmla="*/ 2147483647 w 10000"/>
              <a:gd name="T51" fmla="*/ 422280200 h 10000"/>
              <a:gd name="T52" fmla="*/ 2147483647 w 10000"/>
              <a:gd name="T53" fmla="*/ 345508860 h 10000"/>
              <a:gd name="T54" fmla="*/ 2147483647 w 10000"/>
              <a:gd name="T55" fmla="*/ 345508860 h 10000"/>
              <a:gd name="T56" fmla="*/ 2147483647 w 10000"/>
              <a:gd name="T57" fmla="*/ 230353942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4" name="Freeform 583"/>
          <p:cNvSpPr>
            <a:spLocks/>
          </p:cNvSpPr>
          <p:nvPr/>
        </p:nvSpPr>
        <p:spPr bwMode="auto">
          <a:xfrm rot="471028">
            <a:off x="4040521" y="2442467"/>
            <a:ext cx="342731" cy="345363"/>
          </a:xfrm>
          <a:custGeom>
            <a:avLst/>
            <a:gdLst>
              <a:gd name="T0" fmla="*/ 2147483647 w 10043"/>
              <a:gd name="T1" fmla="*/ 2147483647 h 10000"/>
              <a:gd name="T2" fmla="*/ 2147483647 w 10043"/>
              <a:gd name="T3" fmla="*/ 2147483647 h 10000"/>
              <a:gd name="T4" fmla="*/ 2147483647 w 10043"/>
              <a:gd name="T5" fmla="*/ 2147483647 h 10000"/>
              <a:gd name="T6" fmla="*/ 2147483647 w 10043"/>
              <a:gd name="T7" fmla="*/ 2147483647 h 10000"/>
              <a:gd name="T8" fmla="*/ 2147483647 w 10043"/>
              <a:gd name="T9" fmla="*/ 2147483647 h 10000"/>
              <a:gd name="T10" fmla="*/ 2147483647 w 10043"/>
              <a:gd name="T11" fmla="*/ 2147483647 h 10000"/>
              <a:gd name="T12" fmla="*/ 2147483647 w 10043"/>
              <a:gd name="T13" fmla="*/ 2147483647 h 10000"/>
              <a:gd name="T14" fmla="*/ 2147483647 w 10043"/>
              <a:gd name="T15" fmla="*/ 2147483647 h 10000"/>
              <a:gd name="T16" fmla="*/ 2147483647 w 10043"/>
              <a:gd name="T17" fmla="*/ 2147483647 h 10000"/>
              <a:gd name="T18" fmla="*/ 2147483647 w 10043"/>
              <a:gd name="T19" fmla="*/ 2147483647 h 10000"/>
              <a:gd name="T20" fmla="*/ 2147483647 w 10043"/>
              <a:gd name="T21" fmla="*/ 2147483647 h 10000"/>
              <a:gd name="T22" fmla="*/ 2147483647 w 10043"/>
              <a:gd name="T23" fmla="*/ 2147483647 h 10000"/>
              <a:gd name="T24" fmla="*/ 2147483647 w 10043"/>
              <a:gd name="T25" fmla="*/ 2147483647 h 10000"/>
              <a:gd name="T26" fmla="*/ 2147483647 w 10043"/>
              <a:gd name="T27" fmla="*/ 2147483647 h 10000"/>
              <a:gd name="T28" fmla="*/ 2147483647 w 10043"/>
              <a:gd name="T29" fmla="*/ 2147483647 h 10000"/>
              <a:gd name="T30" fmla="*/ 2147483647 w 10043"/>
              <a:gd name="T31" fmla="*/ 2147483647 h 10000"/>
              <a:gd name="T32" fmla="*/ 2147483647 w 10043"/>
              <a:gd name="T33" fmla="*/ 2147483647 h 10000"/>
              <a:gd name="T34" fmla="*/ 2147483647 w 10043"/>
              <a:gd name="T35" fmla="*/ 2147483647 h 10000"/>
              <a:gd name="T36" fmla="*/ 2147483647 w 10043"/>
              <a:gd name="T37" fmla="*/ 2147483647 h 10000"/>
              <a:gd name="T38" fmla="*/ 2147483647 w 10043"/>
              <a:gd name="T39" fmla="*/ 2147483647 h 10000"/>
              <a:gd name="T40" fmla="*/ 2147483647 w 10043"/>
              <a:gd name="T41" fmla="*/ 0 h 10000"/>
              <a:gd name="T42" fmla="*/ 2147483647 w 10043"/>
              <a:gd name="T43" fmla="*/ 2147483647 h 10000"/>
              <a:gd name="T44" fmla="*/ 2147483647 w 10043"/>
              <a:gd name="T45" fmla="*/ 2147483647 h 10000"/>
              <a:gd name="T46" fmla="*/ 2147483647 w 10043"/>
              <a:gd name="T47" fmla="*/ 2147483647 h 10000"/>
              <a:gd name="T48" fmla="*/ 2147483647 w 10043"/>
              <a:gd name="T49" fmla="*/ 2147483647 h 10000"/>
              <a:gd name="T50" fmla="*/ 2147483647 w 10043"/>
              <a:gd name="T51" fmla="*/ 2147483647 h 10000"/>
              <a:gd name="T52" fmla="*/ 2147483647 w 10043"/>
              <a:gd name="T53" fmla="*/ 2147483647 h 10000"/>
              <a:gd name="T54" fmla="*/ 2147483647 w 10043"/>
              <a:gd name="T55" fmla="*/ 2147483647 h 10000"/>
              <a:gd name="T56" fmla="*/ 2147483647 w 10043"/>
              <a:gd name="T57" fmla="*/ 2147483647 h 10000"/>
              <a:gd name="T58" fmla="*/ 2147483647 w 10043"/>
              <a:gd name="T59" fmla="*/ 2147483647 h 10000"/>
              <a:gd name="T60" fmla="*/ 2147483647 w 10043"/>
              <a:gd name="T61" fmla="*/ 2147483647 h 10000"/>
              <a:gd name="T62" fmla="*/ 2147483647 w 10043"/>
              <a:gd name="T63" fmla="*/ 2147483647 h 10000"/>
              <a:gd name="T64" fmla="*/ 2147483647 w 10043"/>
              <a:gd name="T65" fmla="*/ 2147483647 h 10000"/>
              <a:gd name="T66" fmla="*/ 852645632 w 10043"/>
              <a:gd name="T67" fmla="*/ 2147483647 h 10000"/>
              <a:gd name="T68" fmla="*/ 2147483647 w 10043"/>
              <a:gd name="T69" fmla="*/ 2147483647 h 10000"/>
              <a:gd name="T70" fmla="*/ 2147483647 w 10043"/>
              <a:gd name="T71" fmla="*/ 2147483647 h 10000"/>
              <a:gd name="T72" fmla="*/ 2147483647 w 10043"/>
              <a:gd name="T73" fmla="*/ 2147483647 h 10000"/>
              <a:gd name="T74" fmla="*/ 2147483647 w 10043"/>
              <a:gd name="T75" fmla="*/ 2147483647 h 10000"/>
              <a:gd name="T76" fmla="*/ 2147483647 w 10043"/>
              <a:gd name="T77" fmla="*/ 2147483647 h 10000"/>
              <a:gd name="T78" fmla="*/ 2147483647 w 10043"/>
              <a:gd name="T79" fmla="*/ 2147483647 h 10000"/>
              <a:gd name="T80" fmla="*/ 2147483647 w 10043"/>
              <a:gd name="T81" fmla="*/ 2147483647 h 10000"/>
              <a:gd name="T82" fmla="*/ 2147483647 w 10043"/>
              <a:gd name="T83" fmla="*/ 2147483647 h 10000"/>
              <a:gd name="T84" fmla="*/ 2147483647 w 10043"/>
              <a:gd name="T85" fmla="*/ 2147483647 h 10000"/>
              <a:gd name="T86" fmla="*/ 2147483647 w 10043"/>
              <a:gd name="T87" fmla="*/ 2147483647 h 10000"/>
              <a:gd name="T88" fmla="*/ 2147483647 w 10043"/>
              <a:gd name="T89" fmla="*/ 2147483647 h 10000"/>
              <a:gd name="T90" fmla="*/ 2147483647 w 10043"/>
              <a:gd name="T91" fmla="*/ 2147483647 h 10000"/>
              <a:gd name="T92" fmla="*/ 2147483647 w 10043"/>
              <a:gd name="T93" fmla="*/ 2147483647 h 10000"/>
              <a:gd name="T94" fmla="*/ 2147483647 w 10043"/>
              <a:gd name="T95" fmla="*/ 2147483647 h 10000"/>
              <a:gd name="T96" fmla="*/ 2147483647 w 10043"/>
              <a:gd name="T97" fmla="*/ 2147483647 h 10000"/>
              <a:gd name="T98" fmla="*/ 2147483647 w 10043"/>
              <a:gd name="T99" fmla="*/ 2147483647 h 10000"/>
              <a:gd name="T100" fmla="*/ 2147483647 w 10043"/>
              <a:gd name="T101" fmla="*/ 2147483647 h 10000"/>
              <a:gd name="T102" fmla="*/ 2147483647 w 10043"/>
              <a:gd name="T103" fmla="*/ 2147483647 h 10000"/>
              <a:gd name="T104" fmla="*/ 2147483647 w 10043"/>
              <a:gd name="T105" fmla="*/ 2147483647 h 10000"/>
              <a:gd name="T106" fmla="*/ 2147483647 w 10043"/>
              <a:gd name="T107" fmla="*/ 2147483647 h 10000"/>
              <a:gd name="T108" fmla="*/ 2147483647 w 10043"/>
              <a:gd name="T109" fmla="*/ 2147483647 h 10000"/>
              <a:gd name="T110" fmla="*/ 2147483647 w 10043"/>
              <a:gd name="T111" fmla="*/ 2147483647 h 10000"/>
              <a:gd name="T112" fmla="*/ 2147483647 w 10043"/>
              <a:gd name="T113" fmla="*/ 2147483647 h 10000"/>
              <a:gd name="T114" fmla="*/ 2147483647 w 10043"/>
              <a:gd name="T115" fmla="*/ 2147483647 h 10000"/>
              <a:gd name="T116" fmla="*/ 2147483647 w 10043"/>
              <a:gd name="T117" fmla="*/ 2147483647 h 10000"/>
              <a:gd name="T118" fmla="*/ 2147483647 w 10043"/>
              <a:gd name="T119" fmla="*/ 2147483647 h 10000"/>
              <a:gd name="T120" fmla="*/ 2147483647 w 10043"/>
              <a:gd name="T121" fmla="*/ 2147483647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5" name="Freeform 584"/>
          <p:cNvSpPr>
            <a:spLocks/>
          </p:cNvSpPr>
          <p:nvPr/>
        </p:nvSpPr>
        <p:spPr bwMode="auto">
          <a:xfrm>
            <a:off x="4331484" y="2649686"/>
            <a:ext cx="349871" cy="371498"/>
          </a:xfrm>
          <a:custGeom>
            <a:avLst/>
            <a:gdLst>
              <a:gd name="T0" fmla="*/ 2147483647 w 154"/>
              <a:gd name="T1" fmla="*/ 2147483647 h 154"/>
              <a:gd name="T2" fmla="*/ 2147483647 w 154"/>
              <a:gd name="T3" fmla="*/ 0 h 154"/>
              <a:gd name="T4" fmla="*/ 2147483647 w 154"/>
              <a:gd name="T5" fmla="*/ 0 h 154"/>
              <a:gd name="T6" fmla="*/ 2147483647 w 154"/>
              <a:gd name="T7" fmla="*/ 2147483647 h 154"/>
              <a:gd name="T8" fmla="*/ 2147483647 w 154"/>
              <a:gd name="T9" fmla="*/ 2147483647 h 154"/>
              <a:gd name="T10" fmla="*/ 2147483647 w 154"/>
              <a:gd name="T11" fmla="*/ 2147483647 h 154"/>
              <a:gd name="T12" fmla="*/ 2147483647 w 154"/>
              <a:gd name="T13" fmla="*/ 2147483647 h 154"/>
              <a:gd name="T14" fmla="*/ 2147483647 w 154"/>
              <a:gd name="T15" fmla="*/ 2147483647 h 154"/>
              <a:gd name="T16" fmla="*/ 2147483647 w 154"/>
              <a:gd name="T17" fmla="*/ 2147483647 h 154"/>
              <a:gd name="T18" fmla="*/ 2147483647 w 154"/>
              <a:gd name="T19" fmla="*/ 2147483647 h 154"/>
              <a:gd name="T20" fmla="*/ 2147483647 w 154"/>
              <a:gd name="T21" fmla="*/ 2147483647 h 154"/>
              <a:gd name="T22" fmla="*/ 0 w 154"/>
              <a:gd name="T23" fmla="*/ 2147483647 h 154"/>
              <a:gd name="T24" fmla="*/ 2147483647 w 154"/>
              <a:gd name="T25" fmla="*/ 2147483647 h 154"/>
              <a:gd name="T26" fmla="*/ 2147483647 w 154"/>
              <a:gd name="T27" fmla="*/ 2147483647 h 154"/>
              <a:gd name="T28" fmla="*/ 2147483647 w 154"/>
              <a:gd name="T29" fmla="*/ 2147483647 h 154"/>
              <a:gd name="T30" fmla="*/ 2147483647 w 154"/>
              <a:gd name="T31" fmla="*/ 2147483647 h 154"/>
              <a:gd name="T32" fmla="*/ 2147483647 w 154"/>
              <a:gd name="T33" fmla="*/ 2147483647 h 154"/>
              <a:gd name="T34" fmla="*/ 2147483647 w 154"/>
              <a:gd name="T35" fmla="*/ 2147483647 h 154"/>
              <a:gd name="T36" fmla="*/ 2147483647 w 154"/>
              <a:gd name="T37" fmla="*/ 2147483647 h 154"/>
              <a:gd name="T38" fmla="*/ 2147483647 w 154"/>
              <a:gd name="T39" fmla="*/ 2147483647 h 154"/>
              <a:gd name="T40" fmla="*/ 2147483647 w 154"/>
              <a:gd name="T41" fmla="*/ 2147483647 h 154"/>
              <a:gd name="T42" fmla="*/ 2147483647 w 154"/>
              <a:gd name="T43" fmla="*/ 2147483647 h 154"/>
              <a:gd name="T44" fmla="*/ 2147483647 w 154"/>
              <a:gd name="T45" fmla="*/ 2147483647 h 154"/>
              <a:gd name="T46" fmla="*/ 2147483647 w 154"/>
              <a:gd name="T47" fmla="*/ 2147483647 h 154"/>
              <a:gd name="T48" fmla="*/ 2147483647 w 154"/>
              <a:gd name="T49" fmla="*/ 2147483647 h 154"/>
              <a:gd name="T50" fmla="*/ 2147483647 w 154"/>
              <a:gd name="T51" fmla="*/ 2147483647 h 154"/>
              <a:gd name="T52" fmla="*/ 2147483647 w 154"/>
              <a:gd name="T53" fmla="*/ 2147483647 h 154"/>
              <a:gd name="T54" fmla="*/ 2147483647 w 154"/>
              <a:gd name="T55" fmla="*/ 2147483647 h 154"/>
              <a:gd name="T56" fmla="*/ 2147483647 w 154"/>
              <a:gd name="T57" fmla="*/ 2147483647 h 154"/>
              <a:gd name="T58" fmla="*/ 2147483647 w 154"/>
              <a:gd name="T59" fmla="*/ 2147483647 h 154"/>
              <a:gd name="T60" fmla="*/ 2147483647 w 154"/>
              <a:gd name="T61" fmla="*/ 2147483647 h 154"/>
              <a:gd name="T62" fmla="*/ 2147483647 w 154"/>
              <a:gd name="T63" fmla="*/ 2147483647 h 154"/>
              <a:gd name="T64" fmla="*/ 2147483647 w 154"/>
              <a:gd name="T65" fmla="*/ 2147483647 h 154"/>
              <a:gd name="T66" fmla="*/ 2147483647 w 154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6" name="Freeform 585"/>
          <p:cNvSpPr>
            <a:spLocks/>
          </p:cNvSpPr>
          <p:nvPr/>
        </p:nvSpPr>
        <p:spPr bwMode="auto">
          <a:xfrm>
            <a:off x="4322560" y="2287521"/>
            <a:ext cx="224917" cy="343496"/>
          </a:xfrm>
          <a:custGeom>
            <a:avLst/>
            <a:gdLst>
              <a:gd name="T0" fmla="*/ 2147483647 w 10045"/>
              <a:gd name="T1" fmla="*/ 2147483647 h 10019"/>
              <a:gd name="T2" fmla="*/ 2147483647 w 10045"/>
              <a:gd name="T3" fmla="*/ 2147483647 h 10019"/>
              <a:gd name="T4" fmla="*/ 2147483647 w 10045"/>
              <a:gd name="T5" fmla="*/ 2147483647 h 10019"/>
              <a:gd name="T6" fmla="*/ 2147483647 w 10045"/>
              <a:gd name="T7" fmla="*/ 2147483647 h 10019"/>
              <a:gd name="T8" fmla="*/ 2147483647 w 10045"/>
              <a:gd name="T9" fmla="*/ 2147483647 h 10019"/>
              <a:gd name="T10" fmla="*/ 1081275730 w 10045"/>
              <a:gd name="T11" fmla="*/ 2147483647 h 10019"/>
              <a:gd name="T12" fmla="*/ 1081275730 w 10045"/>
              <a:gd name="T13" fmla="*/ 2147483647 h 10019"/>
              <a:gd name="T14" fmla="*/ 2147483647 w 10045"/>
              <a:gd name="T15" fmla="*/ 2147483647 h 10019"/>
              <a:gd name="T16" fmla="*/ 1081275730 w 10045"/>
              <a:gd name="T17" fmla="*/ 2147483647 h 10019"/>
              <a:gd name="T18" fmla="*/ 0 w 10045"/>
              <a:gd name="T19" fmla="*/ 2147483647 h 10019"/>
              <a:gd name="T20" fmla="*/ 2147483647 w 10045"/>
              <a:gd name="T21" fmla="*/ 2147483647 h 10019"/>
              <a:gd name="T22" fmla="*/ 2147483647 w 10045"/>
              <a:gd name="T23" fmla="*/ 2147483647 h 10019"/>
              <a:gd name="T24" fmla="*/ 2147483647 w 10045"/>
              <a:gd name="T25" fmla="*/ 2147483647 h 10019"/>
              <a:gd name="T26" fmla="*/ 2147483647 w 10045"/>
              <a:gd name="T27" fmla="*/ 2147483647 h 10019"/>
              <a:gd name="T28" fmla="*/ 2147483647 w 10045"/>
              <a:gd name="T29" fmla="*/ 2147483647 h 10019"/>
              <a:gd name="T30" fmla="*/ 2147483647 w 10045"/>
              <a:gd name="T31" fmla="*/ 2147483647 h 10019"/>
              <a:gd name="T32" fmla="*/ 2147483647 w 10045"/>
              <a:gd name="T33" fmla="*/ 2147483647 h 10019"/>
              <a:gd name="T34" fmla="*/ 2147483647 w 10045"/>
              <a:gd name="T35" fmla="*/ 2147483647 h 10019"/>
              <a:gd name="T36" fmla="*/ 2147483647 w 10045"/>
              <a:gd name="T37" fmla="*/ 2147483647 h 10019"/>
              <a:gd name="T38" fmla="*/ 2147483647 w 10045"/>
              <a:gd name="T39" fmla="*/ 2147483647 h 10019"/>
              <a:gd name="T40" fmla="*/ 2147483647 w 10045"/>
              <a:gd name="T41" fmla="*/ 2147483647 h 10019"/>
              <a:gd name="T42" fmla="*/ 2147483647 w 10045"/>
              <a:gd name="T43" fmla="*/ 2147483647 h 10019"/>
              <a:gd name="T44" fmla="*/ 2147483647 w 10045"/>
              <a:gd name="T45" fmla="*/ 2147483647 h 10019"/>
              <a:gd name="T46" fmla="*/ 2147483647 w 10045"/>
              <a:gd name="T47" fmla="*/ 2147483647 h 10019"/>
              <a:gd name="T48" fmla="*/ 2147483647 w 10045"/>
              <a:gd name="T49" fmla="*/ 2147483647 h 10019"/>
              <a:gd name="T50" fmla="*/ 2147483647 w 10045"/>
              <a:gd name="T51" fmla="*/ 2147483647 h 10019"/>
              <a:gd name="T52" fmla="*/ 2147483647 w 10045"/>
              <a:gd name="T53" fmla="*/ 2147483647 h 10019"/>
              <a:gd name="T54" fmla="*/ 2147483647 w 10045"/>
              <a:gd name="T55" fmla="*/ 2147483647 h 10019"/>
              <a:gd name="T56" fmla="*/ 2147483647 w 10045"/>
              <a:gd name="T57" fmla="*/ 2147483647 h 10019"/>
              <a:gd name="T58" fmla="*/ 2147483647 w 10045"/>
              <a:gd name="T59" fmla="*/ 2147483647 h 10019"/>
              <a:gd name="T60" fmla="*/ 2147483647 w 10045"/>
              <a:gd name="T61" fmla="*/ 2147483647 h 10019"/>
              <a:gd name="T62" fmla="*/ 2147483647 w 10045"/>
              <a:gd name="T63" fmla="*/ 2147483647 h 10019"/>
              <a:gd name="T64" fmla="*/ 2147483647 w 10045"/>
              <a:gd name="T65" fmla="*/ 2147483647 h 10019"/>
              <a:gd name="T66" fmla="*/ 2147483647 w 10045"/>
              <a:gd name="T67" fmla="*/ 2147483647 h 10019"/>
              <a:gd name="T68" fmla="*/ 2147483647 w 10045"/>
              <a:gd name="T69" fmla="*/ 2147483647 h 10019"/>
              <a:gd name="T70" fmla="*/ 2147483647 w 10045"/>
              <a:gd name="T71" fmla="*/ 2147483647 h 10019"/>
              <a:gd name="T72" fmla="*/ 2147483647 w 10045"/>
              <a:gd name="T73" fmla="*/ 2147483647 h 10019"/>
              <a:gd name="T74" fmla="*/ 2147483647 w 10045"/>
              <a:gd name="T75" fmla="*/ 2147483647 h 10019"/>
              <a:gd name="T76" fmla="*/ 2147483647 w 10045"/>
              <a:gd name="T77" fmla="*/ 2147483647 h 10019"/>
              <a:gd name="T78" fmla="*/ 2147483647 w 10045"/>
              <a:gd name="T79" fmla="*/ 2147483647 h 10019"/>
              <a:gd name="T80" fmla="*/ 2147483647 w 10045"/>
              <a:gd name="T81" fmla="*/ 2147483647 h 10019"/>
              <a:gd name="T82" fmla="*/ 2147483647 w 10045"/>
              <a:gd name="T83" fmla="*/ 2147483647 h 10019"/>
              <a:gd name="T84" fmla="*/ 2147483647 w 10045"/>
              <a:gd name="T85" fmla="*/ 2147483647 h 10019"/>
              <a:gd name="T86" fmla="*/ 2147483647 w 10045"/>
              <a:gd name="T87" fmla="*/ 2147483647 h 10019"/>
              <a:gd name="T88" fmla="*/ 2147483647 w 10045"/>
              <a:gd name="T89" fmla="*/ 2147483647 h 10019"/>
              <a:gd name="T90" fmla="*/ 2147483647 w 10045"/>
              <a:gd name="T91" fmla="*/ 2147483647 h 10019"/>
              <a:gd name="T92" fmla="*/ 2147483647 w 10045"/>
              <a:gd name="T93" fmla="*/ 2147483647 h 10019"/>
              <a:gd name="T94" fmla="*/ 2147483647 w 10045"/>
              <a:gd name="T95" fmla="*/ 2147483647 h 10019"/>
              <a:gd name="T96" fmla="*/ 2147483647 w 10045"/>
              <a:gd name="T97" fmla="*/ 2147483647 h 10019"/>
              <a:gd name="T98" fmla="*/ 2147483647 w 10045"/>
              <a:gd name="T99" fmla="*/ 2147483647 h 10019"/>
              <a:gd name="T100" fmla="*/ 2147483647 w 10045"/>
              <a:gd name="T101" fmla="*/ 2147483647 h 10019"/>
              <a:gd name="T102" fmla="*/ 2147483647 w 10045"/>
              <a:gd name="T103" fmla="*/ 0 h 10019"/>
              <a:gd name="T104" fmla="*/ 2147483647 w 10045"/>
              <a:gd name="T105" fmla="*/ 2147483647 h 10019"/>
              <a:gd name="T106" fmla="*/ 2147483647 w 10045"/>
              <a:gd name="T107" fmla="*/ 2147483647 h 10019"/>
              <a:gd name="T108" fmla="*/ 2147483647 w 10045"/>
              <a:gd name="T109" fmla="*/ 2147483647 h 10019"/>
              <a:gd name="T110" fmla="*/ 2147483647 w 10045"/>
              <a:gd name="T111" fmla="*/ 2147483647 h 10019"/>
              <a:gd name="T112" fmla="*/ 2147483647 w 10045"/>
              <a:gd name="T113" fmla="*/ 2147483647 h 10019"/>
              <a:gd name="T114" fmla="*/ 2147483647 w 10045"/>
              <a:gd name="T115" fmla="*/ 2147483647 h 10019"/>
              <a:gd name="T116" fmla="*/ 2147483647 w 10045"/>
              <a:gd name="T117" fmla="*/ 2147483647 h 10019"/>
              <a:gd name="T118" fmla="*/ 2147483647 w 10045"/>
              <a:gd name="T119" fmla="*/ 2147483647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7" name="Freeform 586"/>
          <p:cNvSpPr>
            <a:spLocks/>
          </p:cNvSpPr>
          <p:nvPr/>
        </p:nvSpPr>
        <p:spPr bwMode="auto">
          <a:xfrm>
            <a:off x="4293999" y="2358461"/>
            <a:ext cx="85683" cy="119477"/>
          </a:xfrm>
          <a:custGeom>
            <a:avLst/>
            <a:gdLst>
              <a:gd name="T0" fmla="*/ 2147483647 w 66"/>
              <a:gd name="T1" fmla="*/ 2147483647 h 90"/>
              <a:gd name="T2" fmla="*/ 2147483647 w 66"/>
              <a:gd name="T3" fmla="*/ 2147483647 h 90"/>
              <a:gd name="T4" fmla="*/ 2147483647 w 66"/>
              <a:gd name="T5" fmla="*/ 2147483647 h 90"/>
              <a:gd name="T6" fmla="*/ 2147483647 w 66"/>
              <a:gd name="T7" fmla="*/ 2147483647 h 90"/>
              <a:gd name="T8" fmla="*/ 2147483647 w 66"/>
              <a:gd name="T9" fmla="*/ 2147483647 h 90"/>
              <a:gd name="T10" fmla="*/ 2147483647 w 66"/>
              <a:gd name="T11" fmla="*/ 2147483647 h 90"/>
              <a:gd name="T12" fmla="*/ 2147483647 w 66"/>
              <a:gd name="T13" fmla="*/ 2147483647 h 90"/>
              <a:gd name="T14" fmla="*/ 2147483647 w 66"/>
              <a:gd name="T15" fmla="*/ 2147483647 h 90"/>
              <a:gd name="T16" fmla="*/ 2147483647 w 66"/>
              <a:gd name="T17" fmla="*/ 2147483647 h 90"/>
              <a:gd name="T18" fmla="*/ 2147483647 w 66"/>
              <a:gd name="T19" fmla="*/ 2147483647 h 90"/>
              <a:gd name="T20" fmla="*/ 2147483647 w 66"/>
              <a:gd name="T21" fmla="*/ 0 h 90"/>
              <a:gd name="T22" fmla="*/ 2147483647 w 66"/>
              <a:gd name="T23" fmla="*/ 2147483647 h 90"/>
              <a:gd name="T24" fmla="*/ 2147483647 w 66"/>
              <a:gd name="T25" fmla="*/ 2147483647 h 90"/>
              <a:gd name="T26" fmla="*/ 2147483647 w 66"/>
              <a:gd name="T27" fmla="*/ 2147483647 h 90"/>
              <a:gd name="T28" fmla="*/ 2147483647 w 66"/>
              <a:gd name="T29" fmla="*/ 2147483647 h 90"/>
              <a:gd name="T30" fmla="*/ 2147483647 w 66"/>
              <a:gd name="T31" fmla="*/ 2147483647 h 90"/>
              <a:gd name="T32" fmla="*/ 0 w 66"/>
              <a:gd name="T33" fmla="*/ 2147483647 h 90"/>
              <a:gd name="T34" fmla="*/ 2147483647 w 66"/>
              <a:gd name="T35" fmla="*/ 2147483647 h 90"/>
              <a:gd name="T36" fmla="*/ 2147483647 w 66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8" name="Freeform 587"/>
          <p:cNvSpPr>
            <a:spLocks/>
          </p:cNvSpPr>
          <p:nvPr/>
        </p:nvSpPr>
        <p:spPr bwMode="auto">
          <a:xfrm rot="20966185">
            <a:off x="4722413" y="2868104"/>
            <a:ext cx="178505" cy="192283"/>
          </a:xfrm>
          <a:custGeom>
            <a:avLst/>
            <a:gdLst>
              <a:gd name="T0" fmla="*/ 2147483647 w 9874"/>
              <a:gd name="T1" fmla="*/ 861456484 h 10000"/>
              <a:gd name="T2" fmla="*/ 2147483647 w 9874"/>
              <a:gd name="T3" fmla="*/ 573160271 h 10000"/>
              <a:gd name="T4" fmla="*/ 2147483647 w 9874"/>
              <a:gd name="T5" fmla="*/ 571945092 h 10000"/>
              <a:gd name="T6" fmla="*/ 2147483647 w 9874"/>
              <a:gd name="T7" fmla="*/ 0 h 10000"/>
              <a:gd name="T8" fmla="*/ 2147483647 w 9874"/>
              <a:gd name="T9" fmla="*/ 350414474 h 10000"/>
              <a:gd name="T10" fmla="*/ 2147483647 w 9874"/>
              <a:gd name="T11" fmla="*/ 1282208266 h 10000"/>
              <a:gd name="T12" fmla="*/ 1792679761 w 9874"/>
              <a:gd name="T13" fmla="*/ 1861231051 h 10000"/>
              <a:gd name="T14" fmla="*/ 1792679761 w 9874"/>
              <a:gd name="T15" fmla="*/ 2147483647 h 10000"/>
              <a:gd name="T16" fmla="*/ 1194741583 w 9874"/>
              <a:gd name="T17" fmla="*/ 2147483647 h 10000"/>
              <a:gd name="T18" fmla="*/ 0 w 9874"/>
              <a:gd name="T19" fmla="*/ 2147483647 h 10000"/>
              <a:gd name="T20" fmla="*/ 1194741583 w 9874"/>
              <a:gd name="T21" fmla="*/ 2147483647 h 10000"/>
              <a:gd name="T22" fmla="*/ 2147483647 w 9874"/>
              <a:gd name="T23" fmla="*/ 2147483647 h 10000"/>
              <a:gd name="T24" fmla="*/ 2147483647 w 9874"/>
              <a:gd name="T25" fmla="*/ 2147483647 h 10000"/>
              <a:gd name="T26" fmla="*/ 2147483647 w 9874"/>
              <a:gd name="T27" fmla="*/ 2147483647 h 10000"/>
              <a:gd name="T28" fmla="*/ 2147483647 w 9874"/>
              <a:gd name="T29" fmla="*/ 2147483647 h 10000"/>
              <a:gd name="T30" fmla="*/ 2147483647 w 9874"/>
              <a:gd name="T31" fmla="*/ 2147483647 h 10000"/>
              <a:gd name="T32" fmla="*/ 2147483647 w 9874"/>
              <a:gd name="T33" fmla="*/ 2147483647 h 10000"/>
              <a:gd name="T34" fmla="*/ 2147483647 w 9874"/>
              <a:gd name="T35" fmla="*/ 2147483647 h 10000"/>
              <a:gd name="T36" fmla="*/ 2147483647 w 9874"/>
              <a:gd name="T37" fmla="*/ 2147483647 h 10000"/>
              <a:gd name="T38" fmla="*/ 2147483647 w 9874"/>
              <a:gd name="T39" fmla="*/ 2147483647 h 10000"/>
              <a:gd name="T40" fmla="*/ 2147483647 w 9874"/>
              <a:gd name="T41" fmla="*/ 2147483647 h 10000"/>
              <a:gd name="T42" fmla="*/ 2147483647 w 9874"/>
              <a:gd name="T43" fmla="*/ 2147483647 h 10000"/>
              <a:gd name="T44" fmla="*/ 2147483647 w 9874"/>
              <a:gd name="T45" fmla="*/ 2083902531 h 10000"/>
              <a:gd name="T46" fmla="*/ 2147483647 w 9874"/>
              <a:gd name="T47" fmla="*/ 1331460655 h 10000"/>
              <a:gd name="T48" fmla="*/ 2147483647 w 9874"/>
              <a:gd name="T49" fmla="*/ 1056034845 h 10000"/>
              <a:gd name="T50" fmla="*/ 2147483647 w 9874"/>
              <a:gd name="T51" fmla="*/ 861456484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9" name="Freeform 588"/>
          <p:cNvSpPr>
            <a:spLocks/>
          </p:cNvSpPr>
          <p:nvPr/>
        </p:nvSpPr>
        <p:spPr bwMode="auto">
          <a:xfrm>
            <a:off x="4711702" y="2569412"/>
            <a:ext cx="230272" cy="197883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0 h 10000"/>
              <a:gd name="T8" fmla="*/ 2147483647 w 10000"/>
              <a:gd name="T9" fmla="*/ 962987830 h 10000"/>
              <a:gd name="T10" fmla="*/ 2147483647 w 10000"/>
              <a:gd name="T11" fmla="*/ 1505821189 h 10000"/>
              <a:gd name="T12" fmla="*/ 2147483647 w 10000"/>
              <a:gd name="T13" fmla="*/ 962987830 h 10000"/>
              <a:gd name="T14" fmla="*/ 2147483647 w 10000"/>
              <a:gd name="T15" fmla="*/ 2147483647 h 10000"/>
              <a:gd name="T16" fmla="*/ 1839321513 w 10000"/>
              <a:gd name="T17" fmla="*/ 2147483647 h 10000"/>
              <a:gd name="T18" fmla="*/ 1728171895 w 10000"/>
              <a:gd name="T19" fmla="*/ 2147483647 h 10000"/>
              <a:gd name="T20" fmla="*/ 1513069159 w 10000"/>
              <a:gd name="T21" fmla="*/ 2147483647 h 10000"/>
              <a:gd name="T22" fmla="*/ 7214134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0" name="Freeform 589"/>
          <p:cNvSpPr>
            <a:spLocks/>
          </p:cNvSpPr>
          <p:nvPr/>
        </p:nvSpPr>
        <p:spPr bwMode="auto">
          <a:xfrm>
            <a:off x="4479645" y="2477938"/>
            <a:ext cx="178505" cy="97075"/>
          </a:xfrm>
          <a:custGeom>
            <a:avLst/>
            <a:gdLst>
              <a:gd name="T0" fmla="*/ 2147483647 w 10569"/>
              <a:gd name="T1" fmla="*/ 218132199 h 10092"/>
              <a:gd name="T2" fmla="*/ 2147483647 w 10569"/>
              <a:gd name="T3" fmla="*/ 122706788 h 10092"/>
              <a:gd name="T4" fmla="*/ 2147483647 w 10569"/>
              <a:gd name="T5" fmla="*/ 61371189 h 10092"/>
              <a:gd name="T6" fmla="*/ 2147483647 w 10569"/>
              <a:gd name="T7" fmla="*/ 0 h 10092"/>
              <a:gd name="T8" fmla="*/ 2147483647 w 10569"/>
              <a:gd name="T9" fmla="*/ 30665321 h 10092"/>
              <a:gd name="T10" fmla="*/ 2147483647 w 10569"/>
              <a:gd name="T11" fmla="*/ 0 h 10092"/>
              <a:gd name="T12" fmla="*/ 2097951320 w 10569"/>
              <a:gd name="T13" fmla="*/ 30665321 h 10092"/>
              <a:gd name="T14" fmla="*/ 1401434486 w 10569"/>
              <a:gd name="T15" fmla="*/ 61371189 h 10092"/>
              <a:gd name="T16" fmla="*/ 704917667 w 10569"/>
              <a:gd name="T17" fmla="*/ 92041467 h 10092"/>
              <a:gd name="T18" fmla="*/ 8448222 w 10569"/>
              <a:gd name="T19" fmla="*/ 122706788 h 10092"/>
              <a:gd name="T20" fmla="*/ 357065685 w 10569"/>
              <a:gd name="T21" fmla="*/ 164160932 h 10092"/>
              <a:gd name="T22" fmla="*/ 1012965140 w 10569"/>
              <a:gd name="T23" fmla="*/ 220119984 h 10092"/>
              <a:gd name="T24" fmla="*/ 1750099564 w 10569"/>
              <a:gd name="T25" fmla="*/ 306784830 h 10092"/>
              <a:gd name="T26" fmla="*/ 2097951320 w 10569"/>
              <a:gd name="T27" fmla="*/ 337490632 h 10092"/>
              <a:gd name="T28" fmla="*/ 2147483647 w 10569"/>
              <a:gd name="T29" fmla="*/ 371544855 h 10092"/>
              <a:gd name="T30" fmla="*/ 2147483647 w 10569"/>
              <a:gd name="T31" fmla="*/ 367936564 h 10092"/>
              <a:gd name="T32" fmla="*/ 2147483647 w 10569"/>
              <a:gd name="T33" fmla="*/ 337230696 h 10092"/>
              <a:gd name="T34" fmla="*/ 2147483647 w 10569"/>
              <a:gd name="T35" fmla="*/ 346435062 h 10092"/>
              <a:gd name="T36" fmla="*/ 2147483647 w 10569"/>
              <a:gd name="T37" fmla="*/ 347321125 h 10092"/>
              <a:gd name="T38" fmla="*/ 2147483647 w 10569"/>
              <a:gd name="T39" fmla="*/ 353615522 h 10092"/>
              <a:gd name="T40" fmla="*/ 2147483647 w 10569"/>
              <a:gd name="T41" fmla="*/ 369740943 h 10092"/>
              <a:gd name="T42" fmla="*/ 2147483647 w 10569"/>
              <a:gd name="T43" fmla="*/ 344411753 h 10092"/>
              <a:gd name="T44" fmla="*/ 2147483647 w 10569"/>
              <a:gd name="T45" fmla="*/ 359211597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1" name="Freeform 590"/>
          <p:cNvSpPr>
            <a:spLocks/>
          </p:cNvSpPr>
          <p:nvPr/>
        </p:nvSpPr>
        <p:spPr bwMode="auto">
          <a:xfrm>
            <a:off x="4606384" y="2578746"/>
            <a:ext cx="155301" cy="112010"/>
          </a:xfrm>
          <a:custGeom>
            <a:avLst/>
            <a:gdLst>
              <a:gd name="T0" fmla="*/ 2147483647 w 9980"/>
              <a:gd name="T1" fmla="*/ 0 h 10000"/>
              <a:gd name="T2" fmla="*/ 2147483647 w 9980"/>
              <a:gd name="T3" fmla="*/ 120347451 h 10000"/>
              <a:gd name="T4" fmla="*/ 2048295641 w 9980"/>
              <a:gd name="T5" fmla="*/ 174854502 h 10000"/>
              <a:gd name="T6" fmla="*/ 1295790420 w 9980"/>
              <a:gd name="T7" fmla="*/ 229369258 h 10000"/>
              <a:gd name="T8" fmla="*/ 794318046 w 9980"/>
              <a:gd name="T9" fmla="*/ 209556601 h 10000"/>
              <a:gd name="T10" fmla="*/ 543839063 w 9980"/>
              <a:gd name="T11" fmla="*/ 174854502 h 10000"/>
              <a:gd name="T12" fmla="*/ 292843180 w 9980"/>
              <a:gd name="T13" fmla="*/ 283793289 h 10000"/>
              <a:gd name="T14" fmla="*/ 41849789 w 9980"/>
              <a:gd name="T15" fmla="*/ 447321156 h 10000"/>
              <a:gd name="T16" fmla="*/ 11224449 w 9980"/>
              <a:gd name="T17" fmla="*/ 470376980 h 10000"/>
              <a:gd name="T18" fmla="*/ 159185930 w 9980"/>
              <a:gd name="T19" fmla="*/ 536612402 h 10000"/>
              <a:gd name="T20" fmla="*/ 838699122 w 9980"/>
              <a:gd name="T21" fmla="*/ 744424260 h 10000"/>
              <a:gd name="T22" fmla="*/ 1841683506 w 9980"/>
              <a:gd name="T23" fmla="*/ 792279756 h 10000"/>
              <a:gd name="T24" fmla="*/ 2147483647 w 9980"/>
              <a:gd name="T25" fmla="*/ 746169002 h 10000"/>
              <a:gd name="T26" fmla="*/ 2147483647 w 9980"/>
              <a:gd name="T27" fmla="*/ 678509460 h 10000"/>
              <a:gd name="T28" fmla="*/ 2147483647 w 9980"/>
              <a:gd name="T29" fmla="*/ 678509460 h 10000"/>
              <a:gd name="T30" fmla="*/ 2147483647 w 9980"/>
              <a:gd name="T31" fmla="*/ 610766908 h 10000"/>
              <a:gd name="T32" fmla="*/ 2147483647 w 9980"/>
              <a:gd name="T33" fmla="*/ 392815010 h 10000"/>
              <a:gd name="T34" fmla="*/ 2147483647 w 9980"/>
              <a:gd name="T35" fmla="*/ 120347451 h 10000"/>
              <a:gd name="T36" fmla="*/ 2147483647 w 9980"/>
              <a:gd name="T37" fmla="*/ 9902428 h 10000"/>
              <a:gd name="T38" fmla="*/ 2147483647 w 9980"/>
              <a:gd name="T39" fmla="*/ 26306802 h 10000"/>
              <a:gd name="T40" fmla="*/ 2147483647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2" name="Freeform 591"/>
          <p:cNvSpPr>
            <a:spLocks/>
          </p:cNvSpPr>
          <p:nvPr/>
        </p:nvSpPr>
        <p:spPr bwMode="auto">
          <a:xfrm>
            <a:off x="4611740" y="2532076"/>
            <a:ext cx="149945" cy="82140"/>
          </a:xfrm>
          <a:custGeom>
            <a:avLst/>
            <a:gdLst>
              <a:gd name="T0" fmla="*/ 2147483647 w 10000"/>
              <a:gd name="T1" fmla="*/ 11717197 h 9595"/>
              <a:gd name="T2" fmla="*/ 2117831042 w 10000"/>
              <a:gd name="T3" fmla="*/ 1864984 h 9595"/>
              <a:gd name="T4" fmla="*/ 1670018673 w 10000"/>
              <a:gd name="T5" fmla="*/ 1985706 h 9595"/>
              <a:gd name="T6" fmla="*/ 1192608324 w 10000"/>
              <a:gd name="T7" fmla="*/ 11717197 h 9595"/>
              <a:gd name="T8" fmla="*/ 954346452 w 10000"/>
              <a:gd name="T9" fmla="*/ 56295023 h 9595"/>
              <a:gd name="T10" fmla="*/ 0 w 10000"/>
              <a:gd name="T11" fmla="*/ 100895271 h 9595"/>
              <a:gd name="T12" fmla="*/ 238705181 w 10000"/>
              <a:gd name="T13" fmla="*/ 145472777 h 9595"/>
              <a:gd name="T14" fmla="*/ 413599734 w 10000"/>
              <a:gd name="T15" fmla="*/ 172255509 h 9595"/>
              <a:gd name="T16" fmla="*/ 852527046 w 10000"/>
              <a:gd name="T17" fmla="*/ 192499706 h 9595"/>
              <a:gd name="T18" fmla="*/ 1872358309 w 10000"/>
              <a:gd name="T19" fmla="*/ 165736637 h 9595"/>
              <a:gd name="T20" fmla="*/ 2147483647 w 10000"/>
              <a:gd name="T21" fmla="*/ 153539079 h 9595"/>
              <a:gd name="T22" fmla="*/ 2147483647 w 10000"/>
              <a:gd name="T23" fmla="*/ 109902201 h 9595"/>
              <a:gd name="T24" fmla="*/ 2147483647 w 10000"/>
              <a:gd name="T25" fmla="*/ 118909553 h 9595"/>
              <a:gd name="T26" fmla="*/ 2147483647 w 10000"/>
              <a:gd name="T27" fmla="*/ 99771804 h 9595"/>
              <a:gd name="T28" fmla="*/ 2147483647 w 10000"/>
              <a:gd name="T29" fmla="*/ 78603679 h 9595"/>
              <a:gd name="T30" fmla="*/ 2147483647 w 10000"/>
              <a:gd name="T31" fmla="*/ 43215616 h 9595"/>
              <a:gd name="T32" fmla="*/ 2147483647 w 10000"/>
              <a:gd name="T33" fmla="*/ 24356051 h 9595"/>
              <a:gd name="T34" fmla="*/ 2147483647 w 10000"/>
              <a:gd name="T35" fmla="*/ 11717197 h 9595"/>
              <a:gd name="T36" fmla="*/ 2147483647 w 10000"/>
              <a:gd name="T37" fmla="*/ 11717197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3" name="Freeform 592"/>
          <p:cNvSpPr>
            <a:spLocks/>
          </p:cNvSpPr>
          <p:nvPr/>
        </p:nvSpPr>
        <p:spPr bwMode="auto">
          <a:xfrm>
            <a:off x="4779535" y="2744893"/>
            <a:ext cx="205281" cy="166148"/>
          </a:xfrm>
          <a:custGeom>
            <a:avLst/>
            <a:gdLst>
              <a:gd name="T0" fmla="*/ 2147483647 w 10000"/>
              <a:gd name="T1" fmla="*/ 293810106 h 10000"/>
              <a:gd name="T2" fmla="*/ 1846282842 w 10000"/>
              <a:gd name="T3" fmla="*/ 293810106 h 10000"/>
              <a:gd name="T4" fmla="*/ 0 w 10000"/>
              <a:gd name="T5" fmla="*/ 0 h 10000"/>
              <a:gd name="T6" fmla="*/ 0 w 10000"/>
              <a:gd name="T7" fmla="*/ 587019553 h 10000"/>
              <a:gd name="T8" fmla="*/ 924200281 w 10000"/>
              <a:gd name="T9" fmla="*/ 1468447271 h 10000"/>
              <a:gd name="T10" fmla="*/ 1379187541 w 10000"/>
              <a:gd name="T11" fmla="*/ 2147483647 h 10000"/>
              <a:gd name="T12" fmla="*/ 924200281 w 10000"/>
              <a:gd name="T13" fmla="*/ 2147483647 h 10000"/>
              <a:gd name="T14" fmla="*/ 1846282842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1761659502 h 10000"/>
              <a:gd name="T42" fmla="*/ 2147483647 w 10000"/>
              <a:gd name="T43" fmla="*/ 587019553 h 10000"/>
              <a:gd name="T44" fmla="*/ 2147483647 w 10000"/>
              <a:gd name="T45" fmla="*/ 0 h 10000"/>
              <a:gd name="T46" fmla="*/ 2147483647 w 10000"/>
              <a:gd name="T47" fmla="*/ 293810106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4" name="Freeform 593"/>
          <p:cNvSpPr>
            <a:spLocks/>
          </p:cNvSpPr>
          <p:nvPr/>
        </p:nvSpPr>
        <p:spPr bwMode="auto">
          <a:xfrm>
            <a:off x="4322560" y="2610482"/>
            <a:ext cx="128524" cy="76540"/>
          </a:xfrm>
          <a:custGeom>
            <a:avLst/>
            <a:gdLst>
              <a:gd name="T0" fmla="*/ 1523412940 w 10000"/>
              <a:gd name="T1" fmla="*/ 20703172 h 11466"/>
              <a:gd name="T2" fmla="*/ 1384973249 w 10000"/>
              <a:gd name="T3" fmla="*/ 13260037 h 11466"/>
              <a:gd name="T4" fmla="*/ 1107889269 w 10000"/>
              <a:gd name="T5" fmla="*/ 5816929 h 11466"/>
              <a:gd name="T6" fmla="*/ 705952907 w 10000"/>
              <a:gd name="T7" fmla="*/ 11598732 h 11466"/>
              <a:gd name="T8" fmla="*/ 629180878 w 10000"/>
              <a:gd name="T9" fmla="*/ 0 h 11466"/>
              <a:gd name="T10" fmla="*/ 415505657 w 10000"/>
              <a:gd name="T11" fmla="*/ 11182239 h 11466"/>
              <a:gd name="T12" fmla="*/ 0 w 10000"/>
              <a:gd name="T13" fmla="*/ 35589387 h 11466"/>
              <a:gd name="T14" fmla="*/ 0 w 10000"/>
              <a:gd name="T15" fmla="*/ 50474506 h 11466"/>
              <a:gd name="T16" fmla="*/ 277065955 w 10000"/>
              <a:gd name="T17" fmla="*/ 50474506 h 11466"/>
              <a:gd name="T18" fmla="*/ 408729233 w 10000"/>
              <a:gd name="T19" fmla="*/ 68272305 h 11466"/>
              <a:gd name="T20" fmla="*/ 553945349 w 10000"/>
              <a:gd name="T21" fmla="*/ 65360750 h 11466"/>
              <a:gd name="T22" fmla="*/ 860112323 w 10000"/>
              <a:gd name="T23" fmla="*/ 53797304 h 11466"/>
              <a:gd name="T24" fmla="*/ 1019100903 w 10000"/>
              <a:gd name="T25" fmla="*/ 60412870 h 11466"/>
              <a:gd name="T26" fmla="*/ 1523412940 w 10000"/>
              <a:gd name="T27" fmla="*/ 50474506 h 11466"/>
              <a:gd name="T28" fmla="*/ 1800478906 w 10000"/>
              <a:gd name="T29" fmla="*/ 43031399 h 11466"/>
              <a:gd name="T30" fmla="*/ 1938918597 w 10000"/>
              <a:gd name="T31" fmla="*/ 43031399 h 11466"/>
              <a:gd name="T32" fmla="*/ 1800478906 w 10000"/>
              <a:gd name="T33" fmla="*/ 35589387 h 11466"/>
              <a:gd name="T34" fmla="*/ 1523412940 w 10000"/>
              <a:gd name="T35" fmla="*/ 20703172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5" name="Freeform 594"/>
          <p:cNvSpPr>
            <a:spLocks/>
          </p:cNvSpPr>
          <p:nvPr/>
        </p:nvSpPr>
        <p:spPr bwMode="auto">
          <a:xfrm>
            <a:off x="4258298" y="2438734"/>
            <a:ext cx="80327" cy="87741"/>
          </a:xfrm>
          <a:custGeom>
            <a:avLst/>
            <a:gdLst>
              <a:gd name="T0" fmla="*/ 43091458 w 10056"/>
              <a:gd name="T1" fmla="*/ 105833347 h 10000"/>
              <a:gd name="T2" fmla="*/ 60516545 w 10056"/>
              <a:gd name="T3" fmla="*/ 148181948 h 10000"/>
              <a:gd name="T4" fmla="*/ 95382098 w 10056"/>
              <a:gd name="T5" fmla="*/ 169343381 h 10000"/>
              <a:gd name="T6" fmla="*/ 127165973 w 10056"/>
              <a:gd name="T7" fmla="*/ 196710131 h 10000"/>
              <a:gd name="T8" fmla="*/ 159904912 w 10056"/>
              <a:gd name="T9" fmla="*/ 231533339 h 10000"/>
              <a:gd name="T10" fmla="*/ 180375846 w 10056"/>
              <a:gd name="T11" fmla="*/ 174299266 h 10000"/>
              <a:gd name="T12" fmla="*/ 168237950 w 10056"/>
              <a:gd name="T13" fmla="*/ 131951061 h 10000"/>
              <a:gd name="T14" fmla="*/ 181386826 w 10056"/>
              <a:gd name="T15" fmla="*/ 75990916 h 10000"/>
              <a:gd name="T16" fmla="*/ 155827284 w 10056"/>
              <a:gd name="T17" fmla="*/ 54825744 h 10000"/>
              <a:gd name="T18" fmla="*/ 130232265 w 10056"/>
              <a:gd name="T19" fmla="*/ 42323709 h 10000"/>
              <a:gd name="T20" fmla="*/ 95382098 w 10056"/>
              <a:gd name="T21" fmla="*/ 21161829 h 10000"/>
              <a:gd name="T22" fmla="*/ 60516545 w 10056"/>
              <a:gd name="T23" fmla="*/ 21161829 h 10000"/>
              <a:gd name="T24" fmla="*/ 43091458 w 10056"/>
              <a:gd name="T25" fmla="*/ 0 h 10000"/>
              <a:gd name="T26" fmla="*/ 8243820 w 10056"/>
              <a:gd name="T27" fmla="*/ 21161829 h 10000"/>
              <a:gd name="T28" fmla="*/ 0 w 10056"/>
              <a:gd name="T29" fmla="*/ 22481897 h 10000"/>
              <a:gd name="T30" fmla="*/ 16414107 w 10056"/>
              <a:gd name="T31" fmla="*/ 79716022 h 10000"/>
              <a:gd name="T32" fmla="*/ 43091458 w 10056"/>
              <a:gd name="T33" fmla="*/ 105833347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6" name="Freeform 595"/>
          <p:cNvSpPr>
            <a:spLocks/>
          </p:cNvSpPr>
          <p:nvPr/>
        </p:nvSpPr>
        <p:spPr bwMode="auto">
          <a:xfrm rot="21133526">
            <a:off x="4518916" y="2645952"/>
            <a:ext cx="99964" cy="56005"/>
          </a:xfrm>
          <a:custGeom>
            <a:avLst/>
            <a:gdLst>
              <a:gd name="T0" fmla="*/ 0 w 1912593"/>
              <a:gd name="T1" fmla="*/ 0 h 1229193"/>
              <a:gd name="T2" fmla="*/ 0 w 1912593"/>
              <a:gd name="T3" fmla="*/ 0 h 1229193"/>
              <a:gd name="T4" fmla="*/ 0 w 1912593"/>
              <a:gd name="T5" fmla="*/ 0 h 1229193"/>
              <a:gd name="T6" fmla="*/ 0 w 1912593"/>
              <a:gd name="T7" fmla="*/ 0 h 1229193"/>
              <a:gd name="T8" fmla="*/ 0 w 1912593"/>
              <a:gd name="T9" fmla="*/ 0 h 1229193"/>
              <a:gd name="T10" fmla="*/ 0 w 1912593"/>
              <a:gd name="T11" fmla="*/ 0 h 1229193"/>
              <a:gd name="T12" fmla="*/ 0 w 1912593"/>
              <a:gd name="T13" fmla="*/ 0 h 1229193"/>
              <a:gd name="T14" fmla="*/ 0 w 1912593"/>
              <a:gd name="T15" fmla="*/ 0 h 1229193"/>
              <a:gd name="T16" fmla="*/ 0 w 1912593"/>
              <a:gd name="T17" fmla="*/ 0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7" name="Freeform 596"/>
          <p:cNvSpPr>
            <a:spLocks/>
          </p:cNvSpPr>
          <p:nvPr/>
        </p:nvSpPr>
        <p:spPr bwMode="auto">
          <a:xfrm>
            <a:off x="4524271" y="2657153"/>
            <a:ext cx="160655" cy="175482"/>
          </a:xfrm>
          <a:custGeom>
            <a:avLst/>
            <a:gdLst>
              <a:gd name="T0" fmla="*/ 0 w 3644175"/>
              <a:gd name="T1" fmla="*/ 0 h 3780713"/>
              <a:gd name="T2" fmla="*/ 0 w 3644175"/>
              <a:gd name="T3" fmla="*/ 0 h 3780713"/>
              <a:gd name="T4" fmla="*/ 0 w 3644175"/>
              <a:gd name="T5" fmla="*/ 0 h 3780713"/>
              <a:gd name="T6" fmla="*/ 0 w 3644175"/>
              <a:gd name="T7" fmla="*/ 0 h 3780713"/>
              <a:gd name="T8" fmla="*/ 0 w 3644175"/>
              <a:gd name="T9" fmla="*/ 0 h 3780713"/>
              <a:gd name="T10" fmla="*/ 0 w 3644175"/>
              <a:gd name="T11" fmla="*/ 0 h 3780713"/>
              <a:gd name="T12" fmla="*/ 0 w 3644175"/>
              <a:gd name="T13" fmla="*/ 0 h 3780713"/>
              <a:gd name="T14" fmla="*/ 0 w 3644175"/>
              <a:gd name="T15" fmla="*/ 0 h 3780713"/>
              <a:gd name="T16" fmla="*/ 0 w 3644175"/>
              <a:gd name="T17" fmla="*/ 0 h 3780713"/>
              <a:gd name="T18" fmla="*/ 0 w 3644175"/>
              <a:gd name="T19" fmla="*/ 0 h 3780713"/>
              <a:gd name="T20" fmla="*/ 0 w 3644175"/>
              <a:gd name="T21" fmla="*/ 0 h 3780713"/>
              <a:gd name="T22" fmla="*/ 0 w 3644175"/>
              <a:gd name="T23" fmla="*/ 0 h 3780713"/>
              <a:gd name="T24" fmla="*/ 0 w 3644175"/>
              <a:gd name="T25" fmla="*/ 0 h 3780713"/>
              <a:gd name="T26" fmla="*/ 0 w 3644175"/>
              <a:gd name="T27" fmla="*/ 0 h 3780713"/>
              <a:gd name="T28" fmla="*/ 0 w 3644175"/>
              <a:gd name="T29" fmla="*/ 0 h 3780713"/>
              <a:gd name="T30" fmla="*/ 0 w 3644175"/>
              <a:gd name="T31" fmla="*/ 0 h 3780713"/>
              <a:gd name="T32" fmla="*/ 0 w 3644175"/>
              <a:gd name="T33" fmla="*/ 0 h 3780713"/>
              <a:gd name="T34" fmla="*/ 0 w 3644175"/>
              <a:gd name="T35" fmla="*/ 0 h 3780713"/>
              <a:gd name="T36" fmla="*/ 0 w 3644175"/>
              <a:gd name="T37" fmla="*/ 0 h 3780713"/>
              <a:gd name="T38" fmla="*/ 0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8" name="Freeform 597"/>
          <p:cNvSpPr>
            <a:spLocks/>
          </p:cNvSpPr>
          <p:nvPr/>
        </p:nvSpPr>
        <p:spPr bwMode="auto">
          <a:xfrm>
            <a:off x="4590319" y="2718758"/>
            <a:ext cx="110674" cy="115743"/>
          </a:xfrm>
          <a:custGeom>
            <a:avLst/>
            <a:gdLst>
              <a:gd name="T0" fmla="*/ 0 w 2398426"/>
              <a:gd name="T1" fmla="*/ 0 h 2488994"/>
              <a:gd name="T2" fmla="*/ 0 w 2398426"/>
              <a:gd name="T3" fmla="*/ 0 h 2488994"/>
              <a:gd name="T4" fmla="*/ 0 w 2398426"/>
              <a:gd name="T5" fmla="*/ 0 h 2488994"/>
              <a:gd name="T6" fmla="*/ 0 w 2398426"/>
              <a:gd name="T7" fmla="*/ 0 h 2488994"/>
              <a:gd name="T8" fmla="*/ 0 w 2398426"/>
              <a:gd name="T9" fmla="*/ 0 h 2488994"/>
              <a:gd name="T10" fmla="*/ 0 w 2398426"/>
              <a:gd name="T11" fmla="*/ 0 h 2488994"/>
              <a:gd name="T12" fmla="*/ 0 w 2398426"/>
              <a:gd name="T13" fmla="*/ 0 h 2488994"/>
              <a:gd name="T14" fmla="*/ 0 w 2398426"/>
              <a:gd name="T15" fmla="*/ 0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9" name="Freeform 598"/>
          <p:cNvSpPr>
            <a:spLocks/>
          </p:cNvSpPr>
          <p:nvPr/>
        </p:nvSpPr>
        <p:spPr bwMode="auto">
          <a:xfrm rot="286500">
            <a:off x="4670646" y="2789698"/>
            <a:ext cx="49981" cy="69073"/>
          </a:xfrm>
          <a:custGeom>
            <a:avLst/>
            <a:gdLst>
              <a:gd name="T0" fmla="*/ 0 w 1259245"/>
              <a:gd name="T1" fmla="*/ 0 h 1506961"/>
              <a:gd name="T2" fmla="*/ 0 w 1259245"/>
              <a:gd name="T3" fmla="*/ 0 h 1506961"/>
              <a:gd name="T4" fmla="*/ 0 w 1259245"/>
              <a:gd name="T5" fmla="*/ 0 h 1506961"/>
              <a:gd name="T6" fmla="*/ 0 w 1259245"/>
              <a:gd name="T7" fmla="*/ 0 h 1506961"/>
              <a:gd name="T8" fmla="*/ 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0" name="Freeform 599"/>
          <p:cNvSpPr>
            <a:spLocks/>
          </p:cNvSpPr>
          <p:nvPr/>
        </p:nvSpPr>
        <p:spPr bwMode="auto">
          <a:xfrm>
            <a:off x="4672431" y="2670220"/>
            <a:ext cx="80327" cy="67206"/>
          </a:xfrm>
          <a:custGeom>
            <a:avLst/>
            <a:gdLst>
              <a:gd name="T0" fmla="*/ 0 w 1678899"/>
              <a:gd name="T1" fmla="*/ 0 h 1259174"/>
              <a:gd name="T2" fmla="*/ 0 w 1678899"/>
              <a:gd name="T3" fmla="*/ 0 h 1259174"/>
              <a:gd name="T4" fmla="*/ 0 w 1678899"/>
              <a:gd name="T5" fmla="*/ 0 h 1259174"/>
              <a:gd name="T6" fmla="*/ 0 w 1678899"/>
              <a:gd name="T7" fmla="*/ 0 h 1259174"/>
              <a:gd name="T8" fmla="*/ 0 w 1678899"/>
              <a:gd name="T9" fmla="*/ 0 h 1259174"/>
              <a:gd name="T10" fmla="*/ 0 w 1678899"/>
              <a:gd name="T11" fmla="*/ 0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1" name="Freeform 600"/>
          <p:cNvSpPr>
            <a:spLocks/>
          </p:cNvSpPr>
          <p:nvPr/>
        </p:nvSpPr>
        <p:spPr bwMode="auto">
          <a:xfrm>
            <a:off x="4686712" y="2731826"/>
            <a:ext cx="112458" cy="113876"/>
          </a:xfrm>
          <a:custGeom>
            <a:avLst/>
            <a:gdLst>
              <a:gd name="T0" fmla="*/ 0 w 2578308"/>
              <a:gd name="T1" fmla="*/ 0 h 2368446"/>
              <a:gd name="T2" fmla="*/ 0 w 2578308"/>
              <a:gd name="T3" fmla="*/ 0 h 2368446"/>
              <a:gd name="T4" fmla="*/ 0 w 2578308"/>
              <a:gd name="T5" fmla="*/ 0 h 2368446"/>
              <a:gd name="T6" fmla="*/ 0 w 2578308"/>
              <a:gd name="T7" fmla="*/ 0 h 2368446"/>
              <a:gd name="T8" fmla="*/ 0 w 2578308"/>
              <a:gd name="T9" fmla="*/ 0 h 2368446"/>
              <a:gd name="T10" fmla="*/ 0 w 2578308"/>
              <a:gd name="T11" fmla="*/ 0 h 2368446"/>
              <a:gd name="T12" fmla="*/ 0 w 2578308"/>
              <a:gd name="T13" fmla="*/ 0 h 2368446"/>
              <a:gd name="T14" fmla="*/ 0 w 2578308"/>
              <a:gd name="T15" fmla="*/ 0 h 2368446"/>
              <a:gd name="T16" fmla="*/ 0 w 2578308"/>
              <a:gd name="T17" fmla="*/ 0 h 2368446"/>
              <a:gd name="T18" fmla="*/ 0 w 2578308"/>
              <a:gd name="T19" fmla="*/ 0 h 2368446"/>
              <a:gd name="T20" fmla="*/ 0 w 2578308"/>
              <a:gd name="T21" fmla="*/ 0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2" name="Freeform 601"/>
          <p:cNvSpPr>
            <a:spLocks/>
          </p:cNvSpPr>
          <p:nvPr/>
        </p:nvSpPr>
        <p:spPr bwMode="auto">
          <a:xfrm>
            <a:off x="4717057" y="2802765"/>
            <a:ext cx="44627" cy="57871"/>
          </a:xfrm>
          <a:custGeom>
            <a:avLst/>
            <a:gdLst>
              <a:gd name="T0" fmla="*/ 0 w 1097536"/>
              <a:gd name="T1" fmla="*/ 0 h 1184223"/>
              <a:gd name="T2" fmla="*/ 0 w 1097536"/>
              <a:gd name="T3" fmla="*/ 0 h 1184223"/>
              <a:gd name="T4" fmla="*/ 0 w 1097536"/>
              <a:gd name="T5" fmla="*/ 0 h 1184223"/>
              <a:gd name="T6" fmla="*/ 0 w 1097536"/>
              <a:gd name="T7" fmla="*/ 0 h 1184223"/>
              <a:gd name="T8" fmla="*/ 0 w 1097536"/>
              <a:gd name="T9" fmla="*/ 0 h 1184223"/>
              <a:gd name="T10" fmla="*/ 0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3" name="Freeform 602"/>
          <p:cNvSpPr>
            <a:spLocks/>
          </p:cNvSpPr>
          <p:nvPr/>
        </p:nvSpPr>
        <p:spPr bwMode="auto">
          <a:xfrm>
            <a:off x="4736693" y="2834501"/>
            <a:ext cx="73187" cy="70939"/>
          </a:xfrm>
          <a:custGeom>
            <a:avLst/>
            <a:gdLst>
              <a:gd name="T0" fmla="*/ 0 w 1852882"/>
              <a:gd name="T1" fmla="*/ 0 h 1521018"/>
              <a:gd name="T2" fmla="*/ 0 w 1852882"/>
              <a:gd name="T3" fmla="*/ 0 h 1521018"/>
              <a:gd name="T4" fmla="*/ 0 w 1852882"/>
              <a:gd name="T5" fmla="*/ 0 h 1521018"/>
              <a:gd name="T6" fmla="*/ 0 w 1852882"/>
              <a:gd name="T7" fmla="*/ 0 h 1521018"/>
              <a:gd name="T8" fmla="*/ 0 w 1852882"/>
              <a:gd name="T9" fmla="*/ 0 h 1521018"/>
              <a:gd name="T10" fmla="*/ 0 w 1852882"/>
              <a:gd name="T11" fmla="*/ 0 h 1521018"/>
              <a:gd name="T12" fmla="*/ 0 w 1852882"/>
              <a:gd name="T13" fmla="*/ 0 h 1521018"/>
              <a:gd name="T14" fmla="*/ 0 w 1852882"/>
              <a:gd name="T15" fmla="*/ 0 h 1521018"/>
              <a:gd name="T16" fmla="*/ 0 w 1852882"/>
              <a:gd name="T17" fmla="*/ 0 h 1521018"/>
              <a:gd name="T18" fmla="*/ 0 w 1852882"/>
              <a:gd name="T19" fmla="*/ 0 h 1521018"/>
              <a:gd name="T20" fmla="*/ 0 w 1852882"/>
              <a:gd name="T21" fmla="*/ 0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4" name="Freeform 603"/>
          <p:cNvSpPr>
            <a:spLocks/>
          </p:cNvSpPr>
          <p:nvPr/>
        </p:nvSpPr>
        <p:spPr bwMode="auto">
          <a:xfrm>
            <a:off x="4692067" y="2823300"/>
            <a:ext cx="60692" cy="128812"/>
          </a:xfrm>
          <a:custGeom>
            <a:avLst/>
            <a:gdLst>
              <a:gd name="T0" fmla="*/ 0 w 444747"/>
              <a:gd name="T1" fmla="*/ 6 h 900169"/>
              <a:gd name="T2" fmla="*/ 3 w 444747"/>
              <a:gd name="T3" fmla="*/ 8 h 900169"/>
              <a:gd name="T4" fmla="*/ 3 w 444747"/>
              <a:gd name="T5" fmla="*/ 19 h 900169"/>
              <a:gd name="T6" fmla="*/ 7 w 444747"/>
              <a:gd name="T7" fmla="*/ 24 h 900169"/>
              <a:gd name="T8" fmla="*/ 8 w 444747"/>
              <a:gd name="T9" fmla="*/ 22 h 900169"/>
              <a:gd name="T10" fmla="*/ 10 w 444747"/>
              <a:gd name="T11" fmla="*/ 18 h 900169"/>
              <a:gd name="T12" fmla="*/ 9 w 444747"/>
              <a:gd name="T13" fmla="*/ 16 h 900169"/>
              <a:gd name="T14" fmla="*/ 12 w 444747"/>
              <a:gd name="T15" fmla="*/ 15 h 900169"/>
              <a:gd name="T16" fmla="*/ 8 w 444747"/>
              <a:gd name="T17" fmla="*/ 13 h 900169"/>
              <a:gd name="T18" fmla="*/ 8 w 444747"/>
              <a:gd name="T19" fmla="*/ 7 h 900169"/>
              <a:gd name="T20" fmla="*/ 5 w 444747"/>
              <a:gd name="T21" fmla="*/ 0 h 900169"/>
              <a:gd name="T22" fmla="*/ 0 w 444747"/>
              <a:gd name="T23" fmla="*/ 6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5" name="Freeform 604"/>
          <p:cNvSpPr>
            <a:spLocks/>
          </p:cNvSpPr>
          <p:nvPr/>
        </p:nvSpPr>
        <p:spPr bwMode="auto">
          <a:xfrm>
            <a:off x="3829884" y="2252051"/>
            <a:ext cx="123168" cy="192283"/>
          </a:xfrm>
          <a:custGeom>
            <a:avLst/>
            <a:gdLst>
              <a:gd name="T0" fmla="*/ 2147483647 w 84"/>
              <a:gd name="T1" fmla="*/ 2147483647 h 126"/>
              <a:gd name="T2" fmla="*/ 0 w 84"/>
              <a:gd name="T3" fmla="*/ 2147483647 h 126"/>
              <a:gd name="T4" fmla="*/ 0 w 84"/>
              <a:gd name="T5" fmla="*/ 2147483647 h 126"/>
              <a:gd name="T6" fmla="*/ 2147483647 w 84"/>
              <a:gd name="T7" fmla="*/ 2147483647 h 126"/>
              <a:gd name="T8" fmla="*/ 2147483647 w 84"/>
              <a:gd name="T9" fmla="*/ 2147483647 h 126"/>
              <a:gd name="T10" fmla="*/ 2147483647 w 84"/>
              <a:gd name="T11" fmla="*/ 2147483647 h 126"/>
              <a:gd name="T12" fmla="*/ 2147483647 w 84"/>
              <a:gd name="T13" fmla="*/ 2147483647 h 126"/>
              <a:gd name="T14" fmla="*/ 2147483647 w 84"/>
              <a:gd name="T15" fmla="*/ 2147483647 h 126"/>
              <a:gd name="T16" fmla="*/ 2147483647 w 84"/>
              <a:gd name="T17" fmla="*/ 2147483647 h 126"/>
              <a:gd name="T18" fmla="*/ 2147483647 w 84"/>
              <a:gd name="T19" fmla="*/ 2147483647 h 126"/>
              <a:gd name="T20" fmla="*/ 2147483647 w 84"/>
              <a:gd name="T21" fmla="*/ 2147483647 h 126"/>
              <a:gd name="T22" fmla="*/ 2147483647 w 84"/>
              <a:gd name="T23" fmla="*/ 0 h 126"/>
              <a:gd name="T24" fmla="*/ 2147483647 w 84"/>
              <a:gd name="T25" fmla="*/ 2147483647 h 126"/>
              <a:gd name="T26" fmla="*/ 2147483647 w 84"/>
              <a:gd name="T27" fmla="*/ 2147483647 h 126"/>
              <a:gd name="T28" fmla="*/ 2147483647 w 84"/>
              <a:gd name="T29" fmla="*/ 2147483647 h 126"/>
              <a:gd name="T30" fmla="*/ 2147483647 w 84"/>
              <a:gd name="T31" fmla="*/ 2147483647 h 126"/>
              <a:gd name="T32" fmla="*/ 2147483647 w 84"/>
              <a:gd name="T33" fmla="*/ 2147483647 h 126"/>
              <a:gd name="T34" fmla="*/ 2147483647 w 84"/>
              <a:gd name="T35" fmla="*/ 2147483647 h 126"/>
              <a:gd name="T36" fmla="*/ 2147483647 w 84"/>
              <a:gd name="T37" fmla="*/ 2147483647 h 126"/>
              <a:gd name="T38" fmla="*/ 2147483647 w 84"/>
              <a:gd name="T39" fmla="*/ 2147483647 h 126"/>
              <a:gd name="T40" fmla="*/ 2147483647 w 84"/>
              <a:gd name="T41" fmla="*/ 2147483647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6" name="Freeform 605"/>
          <p:cNvSpPr>
            <a:spLocks/>
          </p:cNvSpPr>
          <p:nvPr/>
        </p:nvSpPr>
        <p:spPr bwMode="auto">
          <a:xfrm>
            <a:off x="5604231" y="682052"/>
            <a:ext cx="490890" cy="655256"/>
          </a:xfrm>
          <a:custGeom>
            <a:avLst/>
            <a:gdLst>
              <a:gd name="T0" fmla="*/ 2147483647 w 336"/>
              <a:gd name="T1" fmla="*/ 2147483647 h 427"/>
              <a:gd name="T2" fmla="*/ 2147483647 w 336"/>
              <a:gd name="T3" fmla="*/ 2147483647 h 427"/>
              <a:gd name="T4" fmla="*/ 2147483647 w 336"/>
              <a:gd name="T5" fmla="*/ 2147483647 h 427"/>
              <a:gd name="T6" fmla="*/ 2147483647 w 336"/>
              <a:gd name="T7" fmla="*/ 2147483647 h 427"/>
              <a:gd name="T8" fmla="*/ 2147483647 w 336"/>
              <a:gd name="T9" fmla="*/ 2147483647 h 427"/>
              <a:gd name="T10" fmla="*/ 2147483647 w 336"/>
              <a:gd name="T11" fmla="*/ 2147483647 h 427"/>
              <a:gd name="T12" fmla="*/ 2147483647 w 336"/>
              <a:gd name="T13" fmla="*/ 2147483647 h 427"/>
              <a:gd name="T14" fmla="*/ 2147483647 w 336"/>
              <a:gd name="T15" fmla="*/ 2147483647 h 427"/>
              <a:gd name="T16" fmla="*/ 2147483647 w 336"/>
              <a:gd name="T17" fmla="*/ 2147483647 h 427"/>
              <a:gd name="T18" fmla="*/ 2147483647 w 336"/>
              <a:gd name="T19" fmla="*/ 2147483647 h 427"/>
              <a:gd name="T20" fmla="*/ 2147483647 w 336"/>
              <a:gd name="T21" fmla="*/ 2147483647 h 427"/>
              <a:gd name="T22" fmla="*/ 2147483647 w 336"/>
              <a:gd name="T23" fmla="*/ 0 h 427"/>
              <a:gd name="T24" fmla="*/ 2147483647 w 336"/>
              <a:gd name="T25" fmla="*/ 2147483647 h 427"/>
              <a:gd name="T26" fmla="*/ 2147483647 w 336"/>
              <a:gd name="T27" fmla="*/ 2147483647 h 427"/>
              <a:gd name="T28" fmla="*/ 2147483647 w 336"/>
              <a:gd name="T29" fmla="*/ 2147483647 h 427"/>
              <a:gd name="T30" fmla="*/ 2147483647 w 336"/>
              <a:gd name="T31" fmla="*/ 2147483647 h 427"/>
              <a:gd name="T32" fmla="*/ 2147483647 w 336"/>
              <a:gd name="T33" fmla="*/ 2147483647 h 427"/>
              <a:gd name="T34" fmla="*/ 2147483647 w 336"/>
              <a:gd name="T35" fmla="*/ 2147483647 h 427"/>
              <a:gd name="T36" fmla="*/ 2147483647 w 336"/>
              <a:gd name="T37" fmla="*/ 2147483647 h 427"/>
              <a:gd name="T38" fmla="*/ 2147483647 w 336"/>
              <a:gd name="T39" fmla="*/ 2147483647 h 427"/>
              <a:gd name="T40" fmla="*/ 2147483647 w 336"/>
              <a:gd name="T41" fmla="*/ 2147483647 h 427"/>
              <a:gd name="T42" fmla="*/ 2147483647 w 336"/>
              <a:gd name="T43" fmla="*/ 2147483647 h 427"/>
              <a:gd name="T44" fmla="*/ 2147483647 w 336"/>
              <a:gd name="T45" fmla="*/ 2147483647 h 427"/>
              <a:gd name="T46" fmla="*/ 2147483647 w 336"/>
              <a:gd name="T47" fmla="*/ 2147483647 h 427"/>
              <a:gd name="T48" fmla="*/ 2147483647 w 336"/>
              <a:gd name="T49" fmla="*/ 2147483647 h 427"/>
              <a:gd name="T50" fmla="*/ 2147483647 w 336"/>
              <a:gd name="T51" fmla="*/ 2147483647 h 427"/>
              <a:gd name="T52" fmla="*/ 2147483647 w 336"/>
              <a:gd name="T53" fmla="*/ 2147483647 h 427"/>
              <a:gd name="T54" fmla="*/ 0 w 336"/>
              <a:gd name="T55" fmla="*/ 2147483647 h 427"/>
              <a:gd name="T56" fmla="*/ 2147483647 w 336"/>
              <a:gd name="T57" fmla="*/ 2147483647 h 427"/>
              <a:gd name="T58" fmla="*/ 2147483647 w 336"/>
              <a:gd name="T59" fmla="*/ 2147483647 h 427"/>
              <a:gd name="T60" fmla="*/ 2147483647 w 336"/>
              <a:gd name="T61" fmla="*/ 2147483647 h 427"/>
              <a:gd name="T62" fmla="*/ 2147483647 w 336"/>
              <a:gd name="T63" fmla="*/ 2147483647 h 427"/>
              <a:gd name="T64" fmla="*/ 2147483647 w 336"/>
              <a:gd name="T65" fmla="*/ 2147483647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7" name="Freeform 606"/>
          <p:cNvSpPr>
            <a:spLocks/>
          </p:cNvSpPr>
          <p:nvPr/>
        </p:nvSpPr>
        <p:spPr bwMode="auto">
          <a:xfrm>
            <a:off x="5313267" y="4537046"/>
            <a:ext cx="187432" cy="406968"/>
          </a:xfrm>
          <a:custGeom>
            <a:avLst/>
            <a:gdLst>
              <a:gd name="T0" fmla="*/ 2147483647 w 126"/>
              <a:gd name="T1" fmla="*/ 2147483647 h 265"/>
              <a:gd name="T2" fmla="*/ 0 w 126"/>
              <a:gd name="T3" fmla="*/ 2147483647 h 265"/>
              <a:gd name="T4" fmla="*/ 2147483647 w 126"/>
              <a:gd name="T5" fmla="*/ 2147483647 h 265"/>
              <a:gd name="T6" fmla="*/ 2147483647 w 126"/>
              <a:gd name="T7" fmla="*/ 2147483647 h 265"/>
              <a:gd name="T8" fmla="*/ 2147483647 w 126"/>
              <a:gd name="T9" fmla="*/ 2147483647 h 265"/>
              <a:gd name="T10" fmla="*/ 2147483647 w 126"/>
              <a:gd name="T11" fmla="*/ 2147483647 h 265"/>
              <a:gd name="T12" fmla="*/ 2147483647 w 126"/>
              <a:gd name="T13" fmla="*/ 2147483647 h 265"/>
              <a:gd name="T14" fmla="*/ 2147483647 w 126"/>
              <a:gd name="T15" fmla="*/ 2147483647 h 265"/>
              <a:gd name="T16" fmla="*/ 2147483647 w 126"/>
              <a:gd name="T17" fmla="*/ 0 h 265"/>
              <a:gd name="T18" fmla="*/ 2147483647 w 126"/>
              <a:gd name="T19" fmla="*/ 2147483647 h 265"/>
              <a:gd name="T20" fmla="*/ 2147483647 w 126"/>
              <a:gd name="T21" fmla="*/ 2147483647 h 265"/>
              <a:gd name="T22" fmla="*/ 2147483647 w 126"/>
              <a:gd name="T23" fmla="*/ 2147483647 h 265"/>
              <a:gd name="T24" fmla="*/ 2147483647 w 126"/>
              <a:gd name="T25" fmla="*/ 2147483647 h 265"/>
              <a:gd name="T26" fmla="*/ 2147483647 w 126"/>
              <a:gd name="T27" fmla="*/ 2147483647 h 265"/>
              <a:gd name="T28" fmla="*/ 2147483647 w 126"/>
              <a:gd name="T29" fmla="*/ 2147483647 h 265"/>
              <a:gd name="T30" fmla="*/ 2147483647 w 126"/>
              <a:gd name="T31" fmla="*/ 2147483647 h 265"/>
              <a:gd name="T32" fmla="*/ 2147483647 w 126"/>
              <a:gd name="T33" fmla="*/ 214748364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8" name="Freeform 607"/>
          <p:cNvSpPr>
            <a:spLocks/>
          </p:cNvSpPr>
          <p:nvPr/>
        </p:nvSpPr>
        <p:spPr bwMode="auto">
          <a:xfrm>
            <a:off x="8774494" y="5474192"/>
            <a:ext cx="201711" cy="240821"/>
          </a:xfrm>
          <a:custGeom>
            <a:avLst/>
            <a:gdLst>
              <a:gd name="T0" fmla="*/ 0 w 138"/>
              <a:gd name="T1" fmla="*/ 2147483647 h 157"/>
              <a:gd name="T2" fmla="*/ 2147483647 w 138"/>
              <a:gd name="T3" fmla="*/ 2147483647 h 157"/>
              <a:gd name="T4" fmla="*/ 2147483647 w 138"/>
              <a:gd name="T5" fmla="*/ 2147483647 h 157"/>
              <a:gd name="T6" fmla="*/ 2147483647 w 138"/>
              <a:gd name="T7" fmla="*/ 2147483647 h 157"/>
              <a:gd name="T8" fmla="*/ 2147483647 w 138"/>
              <a:gd name="T9" fmla="*/ 2147483647 h 157"/>
              <a:gd name="T10" fmla="*/ 2147483647 w 138"/>
              <a:gd name="T11" fmla="*/ 2147483647 h 157"/>
              <a:gd name="T12" fmla="*/ 2147483647 w 138"/>
              <a:gd name="T13" fmla="*/ 0 h 157"/>
              <a:gd name="T14" fmla="*/ 2147483647 w 138"/>
              <a:gd name="T15" fmla="*/ 2147483647 h 157"/>
              <a:gd name="T16" fmla="*/ 2147483647 w 138"/>
              <a:gd name="T17" fmla="*/ 2147483647 h 157"/>
              <a:gd name="T18" fmla="*/ 2147483647 w 138"/>
              <a:gd name="T19" fmla="*/ 2147483647 h 157"/>
              <a:gd name="T20" fmla="*/ 2147483647 w 138"/>
              <a:gd name="T21" fmla="*/ 2147483647 h 157"/>
              <a:gd name="T22" fmla="*/ 2147483647 w 138"/>
              <a:gd name="T23" fmla="*/ 2147483647 h 157"/>
              <a:gd name="T24" fmla="*/ 2147483647 w 138"/>
              <a:gd name="T25" fmla="*/ 2147483647 h 157"/>
              <a:gd name="T26" fmla="*/ 2147483647 w 138"/>
              <a:gd name="T27" fmla="*/ 2147483647 h 157"/>
              <a:gd name="T28" fmla="*/ 2147483647 w 138"/>
              <a:gd name="T29" fmla="*/ 2147483647 h 157"/>
              <a:gd name="T30" fmla="*/ 2147483647 w 138"/>
              <a:gd name="T31" fmla="*/ 2147483647 h 157"/>
              <a:gd name="T32" fmla="*/ 2147483647 w 138"/>
              <a:gd name="T33" fmla="*/ 2147483647 h 157"/>
              <a:gd name="T34" fmla="*/ 0 w 138"/>
              <a:gd name="T35" fmla="*/ 2147483647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9" name="Freeform 608"/>
          <p:cNvSpPr>
            <a:spLocks/>
          </p:cNvSpPr>
          <p:nvPr/>
        </p:nvSpPr>
        <p:spPr bwMode="auto">
          <a:xfrm>
            <a:off x="8949430" y="5257640"/>
            <a:ext cx="141019" cy="237087"/>
          </a:xfrm>
          <a:custGeom>
            <a:avLst/>
            <a:gdLst>
              <a:gd name="T0" fmla="*/ 2147483647 w 96"/>
              <a:gd name="T1" fmla="*/ 2147483647 h 156"/>
              <a:gd name="T2" fmla="*/ 2147483647 w 96"/>
              <a:gd name="T3" fmla="*/ 2147483647 h 156"/>
              <a:gd name="T4" fmla="*/ 2147483647 w 96"/>
              <a:gd name="T5" fmla="*/ 2147483647 h 156"/>
              <a:gd name="T6" fmla="*/ 0 w 96"/>
              <a:gd name="T7" fmla="*/ 0 h 156"/>
              <a:gd name="T8" fmla="*/ 2147483647 w 96"/>
              <a:gd name="T9" fmla="*/ 2147483647 h 156"/>
              <a:gd name="T10" fmla="*/ 2147483647 w 96"/>
              <a:gd name="T11" fmla="*/ 2147483647 h 156"/>
              <a:gd name="T12" fmla="*/ 2147483647 w 96"/>
              <a:gd name="T13" fmla="*/ 2147483647 h 156"/>
              <a:gd name="T14" fmla="*/ 2147483647 w 96"/>
              <a:gd name="T15" fmla="*/ 2147483647 h 156"/>
              <a:gd name="T16" fmla="*/ 2147483647 w 96"/>
              <a:gd name="T17" fmla="*/ 2147483647 h 156"/>
              <a:gd name="T18" fmla="*/ 2147483647 w 96"/>
              <a:gd name="T19" fmla="*/ 2147483647 h 156"/>
              <a:gd name="T20" fmla="*/ 2147483647 w 96"/>
              <a:gd name="T21" fmla="*/ 2147483647 h 156"/>
              <a:gd name="T22" fmla="*/ 2147483647 w 96"/>
              <a:gd name="T23" fmla="*/ 2147483647 h 156"/>
              <a:gd name="T24" fmla="*/ 2147483647 w 96"/>
              <a:gd name="T25" fmla="*/ 2147483647 h 156"/>
              <a:gd name="T26" fmla="*/ 2147483647 w 96"/>
              <a:gd name="T27" fmla="*/ 2147483647 h 156"/>
              <a:gd name="T28" fmla="*/ 2147483647 w 96"/>
              <a:gd name="T29" fmla="*/ 2147483647 h 156"/>
              <a:gd name="T30" fmla="*/ 2147483647 w 96"/>
              <a:gd name="T31" fmla="*/ 2147483647 h 156"/>
              <a:gd name="T32" fmla="*/ 2147483647 w 96"/>
              <a:gd name="T33" fmla="*/ 2147483647 h 156"/>
              <a:gd name="T34" fmla="*/ 2147483647 w 96"/>
              <a:gd name="T35" fmla="*/ 2147483647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0" name="Freeform 609"/>
          <p:cNvSpPr>
            <a:spLocks/>
          </p:cNvSpPr>
          <p:nvPr/>
        </p:nvSpPr>
        <p:spPr bwMode="auto">
          <a:xfrm>
            <a:off x="7282186" y="4520245"/>
            <a:ext cx="1112090" cy="883008"/>
          </a:xfrm>
          <a:custGeom>
            <a:avLst/>
            <a:gdLst>
              <a:gd name="T0" fmla="*/ 2147483647 w 757"/>
              <a:gd name="T1" fmla="*/ 2147483647 h 577"/>
              <a:gd name="T2" fmla="*/ 2147483647 w 757"/>
              <a:gd name="T3" fmla="*/ 2147483647 h 577"/>
              <a:gd name="T4" fmla="*/ 0 w 757"/>
              <a:gd name="T5" fmla="*/ 2147483647 h 577"/>
              <a:gd name="T6" fmla="*/ 2147483647 w 757"/>
              <a:gd name="T7" fmla="*/ 2147483647 h 577"/>
              <a:gd name="T8" fmla="*/ 2147483647 w 757"/>
              <a:gd name="T9" fmla="*/ 2147483647 h 577"/>
              <a:gd name="T10" fmla="*/ 2147483647 w 757"/>
              <a:gd name="T11" fmla="*/ 2147483647 h 577"/>
              <a:gd name="T12" fmla="*/ 2147483647 w 757"/>
              <a:gd name="T13" fmla="*/ 2147483647 h 577"/>
              <a:gd name="T14" fmla="*/ 2147483647 w 757"/>
              <a:gd name="T15" fmla="*/ 2147483647 h 577"/>
              <a:gd name="T16" fmla="*/ 2147483647 w 757"/>
              <a:gd name="T17" fmla="*/ 2147483647 h 577"/>
              <a:gd name="T18" fmla="*/ 2147483647 w 757"/>
              <a:gd name="T19" fmla="*/ 2147483647 h 577"/>
              <a:gd name="T20" fmla="*/ 2147483647 w 757"/>
              <a:gd name="T21" fmla="*/ 0 h 577"/>
              <a:gd name="T22" fmla="*/ 2147483647 w 757"/>
              <a:gd name="T23" fmla="*/ 2147483647 h 577"/>
              <a:gd name="T24" fmla="*/ 2147483647 w 757"/>
              <a:gd name="T25" fmla="*/ 2147483647 h 577"/>
              <a:gd name="T26" fmla="*/ 2147483647 w 757"/>
              <a:gd name="T27" fmla="*/ 2147483647 h 577"/>
              <a:gd name="T28" fmla="*/ 2147483647 w 757"/>
              <a:gd name="T29" fmla="*/ 2147483647 h 577"/>
              <a:gd name="T30" fmla="*/ 2147483647 w 757"/>
              <a:gd name="T31" fmla="*/ 2147483647 h 577"/>
              <a:gd name="T32" fmla="*/ 2147483647 w 757"/>
              <a:gd name="T33" fmla="*/ 2147483647 h 577"/>
              <a:gd name="T34" fmla="*/ 2147483647 w 757"/>
              <a:gd name="T35" fmla="*/ 2147483647 h 577"/>
              <a:gd name="T36" fmla="*/ 2147483647 w 757"/>
              <a:gd name="T37" fmla="*/ 2147483647 h 577"/>
              <a:gd name="T38" fmla="*/ 2147483647 w 757"/>
              <a:gd name="T39" fmla="*/ 2147483647 h 577"/>
              <a:gd name="T40" fmla="*/ 2147483647 w 757"/>
              <a:gd name="T41" fmla="*/ 2147483647 h 577"/>
              <a:gd name="T42" fmla="*/ 2147483647 w 757"/>
              <a:gd name="T43" fmla="*/ 2147483647 h 577"/>
              <a:gd name="T44" fmla="*/ 2147483647 w 757"/>
              <a:gd name="T45" fmla="*/ 2147483647 h 577"/>
              <a:gd name="T46" fmla="*/ 2147483647 w 757"/>
              <a:gd name="T47" fmla="*/ 2147483647 h 577"/>
              <a:gd name="T48" fmla="*/ 2147483647 w 757"/>
              <a:gd name="T49" fmla="*/ 2147483647 h 577"/>
              <a:gd name="T50" fmla="*/ 2147483647 w 757"/>
              <a:gd name="T51" fmla="*/ 2147483647 h 577"/>
              <a:gd name="T52" fmla="*/ 2147483647 w 757"/>
              <a:gd name="T53" fmla="*/ 2147483647 h 577"/>
              <a:gd name="T54" fmla="*/ 2147483647 w 757"/>
              <a:gd name="T55" fmla="*/ 2147483647 h 577"/>
              <a:gd name="T56" fmla="*/ 2147483647 w 757"/>
              <a:gd name="T57" fmla="*/ 2147483647 h 577"/>
              <a:gd name="T58" fmla="*/ 2147483647 w 757"/>
              <a:gd name="T59" fmla="*/ 2147483647 h 577"/>
              <a:gd name="T60" fmla="*/ 2147483647 w 757"/>
              <a:gd name="T61" fmla="*/ 2147483647 h 577"/>
              <a:gd name="T62" fmla="*/ 2147483647 w 757"/>
              <a:gd name="T63" fmla="*/ 2147483647 h 577"/>
              <a:gd name="T64" fmla="*/ 2147483647 w 757"/>
              <a:gd name="T65" fmla="*/ 2147483647 h 577"/>
              <a:gd name="T66" fmla="*/ 2147483647 w 757"/>
              <a:gd name="T67" fmla="*/ 2147483647 h 577"/>
              <a:gd name="T68" fmla="*/ 2147483647 w 757"/>
              <a:gd name="T69" fmla="*/ 2147483647 h 577"/>
              <a:gd name="T70" fmla="*/ 2147483647 w 757"/>
              <a:gd name="T71" fmla="*/ 2147483647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rgbClr val="000099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1" name="Freeform 610"/>
          <p:cNvSpPr>
            <a:spLocks/>
          </p:cNvSpPr>
          <p:nvPr/>
        </p:nvSpPr>
        <p:spPr bwMode="auto">
          <a:xfrm>
            <a:off x="8155078" y="5455524"/>
            <a:ext cx="98178" cy="140013"/>
          </a:xfrm>
          <a:custGeom>
            <a:avLst/>
            <a:gdLst>
              <a:gd name="T0" fmla="*/ 0 w 66"/>
              <a:gd name="T1" fmla="*/ 2147483647 h 91"/>
              <a:gd name="T2" fmla="*/ 2147483647 w 66"/>
              <a:gd name="T3" fmla="*/ 2147483647 h 91"/>
              <a:gd name="T4" fmla="*/ 2147483647 w 66"/>
              <a:gd name="T5" fmla="*/ 2147483647 h 91"/>
              <a:gd name="T6" fmla="*/ 2147483647 w 66"/>
              <a:gd name="T7" fmla="*/ 2147483647 h 91"/>
              <a:gd name="T8" fmla="*/ 2147483647 w 66"/>
              <a:gd name="T9" fmla="*/ 2147483647 h 91"/>
              <a:gd name="T10" fmla="*/ 2147483647 w 66"/>
              <a:gd name="T11" fmla="*/ 2147483647 h 91"/>
              <a:gd name="T12" fmla="*/ 2147483647 w 66"/>
              <a:gd name="T13" fmla="*/ 0 h 91"/>
              <a:gd name="T14" fmla="*/ 2147483647 w 66"/>
              <a:gd name="T15" fmla="*/ 2147483647 h 91"/>
              <a:gd name="T16" fmla="*/ 0 w 66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2" name="Freeform 611"/>
          <p:cNvSpPr>
            <a:spLocks/>
          </p:cNvSpPr>
          <p:nvPr/>
        </p:nvSpPr>
        <p:spPr bwMode="auto">
          <a:xfrm>
            <a:off x="2341146" y="2449934"/>
            <a:ext cx="178505" cy="210952"/>
          </a:xfrm>
          <a:custGeom>
            <a:avLst/>
            <a:gdLst>
              <a:gd name="T0" fmla="*/ 0 w 120"/>
              <a:gd name="T1" fmla="*/ 2147483647 h 138"/>
              <a:gd name="T2" fmla="*/ 0 w 120"/>
              <a:gd name="T3" fmla="*/ 2147483647 h 138"/>
              <a:gd name="T4" fmla="*/ 2147483647 w 120"/>
              <a:gd name="T5" fmla="*/ 2147483647 h 138"/>
              <a:gd name="T6" fmla="*/ 2147483647 w 120"/>
              <a:gd name="T7" fmla="*/ 2147483647 h 138"/>
              <a:gd name="T8" fmla="*/ 2147483647 w 120"/>
              <a:gd name="T9" fmla="*/ 0 h 138"/>
              <a:gd name="T10" fmla="*/ 2147483647 w 120"/>
              <a:gd name="T11" fmla="*/ 2147483647 h 138"/>
              <a:gd name="T12" fmla="*/ 2147483647 w 120"/>
              <a:gd name="T13" fmla="*/ 2147483647 h 138"/>
              <a:gd name="T14" fmla="*/ 2147483647 w 120"/>
              <a:gd name="T15" fmla="*/ 2147483647 h 138"/>
              <a:gd name="T16" fmla="*/ 2147483647 w 120"/>
              <a:gd name="T17" fmla="*/ 2147483647 h 138"/>
              <a:gd name="T18" fmla="*/ 2147483647 w 120"/>
              <a:gd name="T19" fmla="*/ 2147483647 h 138"/>
              <a:gd name="T20" fmla="*/ 2147483647 w 120"/>
              <a:gd name="T21" fmla="*/ 2147483647 h 138"/>
              <a:gd name="T22" fmla="*/ 2147483647 w 120"/>
              <a:gd name="T23" fmla="*/ 2147483647 h 138"/>
              <a:gd name="T24" fmla="*/ 2147483647 w 120"/>
              <a:gd name="T25" fmla="*/ 2147483647 h 138"/>
              <a:gd name="T26" fmla="*/ 2147483647 w 120"/>
              <a:gd name="T27" fmla="*/ 2147483647 h 138"/>
              <a:gd name="T28" fmla="*/ 2147483647 w 120"/>
              <a:gd name="T29" fmla="*/ 2147483647 h 138"/>
              <a:gd name="T30" fmla="*/ 2147483647 w 120"/>
              <a:gd name="T31" fmla="*/ 2147483647 h 138"/>
              <a:gd name="T32" fmla="*/ 0 w 120"/>
              <a:gd name="T33" fmla="*/ 2147483647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3" name="Freeform 612"/>
          <p:cNvSpPr>
            <a:spLocks/>
          </p:cNvSpPr>
          <p:nvPr/>
        </p:nvSpPr>
        <p:spPr bwMode="auto">
          <a:xfrm>
            <a:off x="1918087" y="3616701"/>
            <a:ext cx="192786" cy="56005"/>
          </a:xfrm>
          <a:custGeom>
            <a:avLst/>
            <a:gdLst>
              <a:gd name="T0" fmla="*/ 2147483647 w 132"/>
              <a:gd name="T1" fmla="*/ 0 h 36"/>
              <a:gd name="T2" fmla="*/ 2147483647 w 132"/>
              <a:gd name="T3" fmla="*/ 2147483647 h 36"/>
              <a:gd name="T4" fmla="*/ 0 w 132"/>
              <a:gd name="T5" fmla="*/ 2147483647 h 36"/>
              <a:gd name="T6" fmla="*/ 2147483647 w 132"/>
              <a:gd name="T7" fmla="*/ 2147483647 h 36"/>
              <a:gd name="T8" fmla="*/ 2147483647 w 132"/>
              <a:gd name="T9" fmla="*/ 2147483647 h 36"/>
              <a:gd name="T10" fmla="*/ 2147483647 w 132"/>
              <a:gd name="T11" fmla="*/ 2147483647 h 36"/>
              <a:gd name="T12" fmla="*/ 2147483647 w 132"/>
              <a:gd name="T13" fmla="*/ 2147483647 h 36"/>
              <a:gd name="T14" fmla="*/ 2147483647 w 132"/>
              <a:gd name="T15" fmla="*/ 2147483647 h 36"/>
              <a:gd name="T16" fmla="*/ 2147483647 w 132"/>
              <a:gd name="T17" fmla="*/ 2147483647 h 36"/>
              <a:gd name="T18" fmla="*/ 2147483647 w 132"/>
              <a:gd name="T19" fmla="*/ 0 h 36"/>
              <a:gd name="T20" fmla="*/ 2147483647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4" name="Freeform 613"/>
          <p:cNvSpPr>
            <a:spLocks/>
          </p:cNvSpPr>
          <p:nvPr/>
        </p:nvSpPr>
        <p:spPr bwMode="auto">
          <a:xfrm>
            <a:off x="4461795" y="2996915"/>
            <a:ext cx="87467" cy="54137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2147483647 h 36"/>
              <a:gd name="T10" fmla="*/ 2147483647 w 60"/>
              <a:gd name="T11" fmla="*/ 2147483647 h 36"/>
              <a:gd name="T12" fmla="*/ 0 w 60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5" name="Freeform 614"/>
          <p:cNvSpPr>
            <a:spLocks/>
          </p:cNvSpPr>
          <p:nvPr/>
        </p:nvSpPr>
        <p:spPr bwMode="auto">
          <a:xfrm>
            <a:off x="4363615" y="2892373"/>
            <a:ext cx="35701" cy="72806"/>
          </a:xfrm>
          <a:custGeom>
            <a:avLst/>
            <a:gdLst>
              <a:gd name="T0" fmla="*/ 0 w 24"/>
              <a:gd name="T1" fmla="*/ 2147483647 h 48"/>
              <a:gd name="T2" fmla="*/ 2147483647 w 24"/>
              <a:gd name="T3" fmla="*/ 2147483647 h 48"/>
              <a:gd name="T4" fmla="*/ 2147483647 w 24"/>
              <a:gd name="T5" fmla="*/ 0 h 48"/>
              <a:gd name="T6" fmla="*/ 2147483647 w 24"/>
              <a:gd name="T7" fmla="*/ 2147483647 h 48"/>
              <a:gd name="T8" fmla="*/ 2147483647 w 24"/>
              <a:gd name="T9" fmla="*/ 2147483647 h 48"/>
              <a:gd name="T10" fmla="*/ 0 w 24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6" name="Freeform 615"/>
          <p:cNvSpPr>
            <a:spLocks/>
          </p:cNvSpPr>
          <p:nvPr/>
        </p:nvSpPr>
        <p:spPr bwMode="auto">
          <a:xfrm>
            <a:off x="4354691" y="2817700"/>
            <a:ext cx="44625" cy="56005"/>
          </a:xfrm>
          <a:custGeom>
            <a:avLst/>
            <a:gdLst>
              <a:gd name="T0" fmla="*/ 0 w 30"/>
              <a:gd name="T1" fmla="*/ 2147483647 h 37"/>
              <a:gd name="T2" fmla="*/ 2147483647 w 30"/>
              <a:gd name="T3" fmla="*/ 0 h 37"/>
              <a:gd name="T4" fmla="*/ 2147483647 w 30"/>
              <a:gd name="T5" fmla="*/ 2147483647 h 37"/>
              <a:gd name="T6" fmla="*/ 2147483647 w 30"/>
              <a:gd name="T7" fmla="*/ 2147483647 h 37"/>
              <a:gd name="T8" fmla="*/ 0 w 30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7" name="Freeform 616"/>
          <p:cNvSpPr>
            <a:spLocks/>
          </p:cNvSpPr>
          <p:nvPr/>
        </p:nvSpPr>
        <p:spPr bwMode="auto">
          <a:xfrm>
            <a:off x="5252574" y="3024917"/>
            <a:ext cx="44627" cy="9334"/>
          </a:xfrm>
          <a:custGeom>
            <a:avLst/>
            <a:gdLst>
              <a:gd name="T0" fmla="*/ 2147483647 w 30"/>
              <a:gd name="T1" fmla="*/ 0 h 6"/>
              <a:gd name="T2" fmla="*/ 2147483647 w 30"/>
              <a:gd name="T3" fmla="*/ 0 h 6"/>
              <a:gd name="T4" fmla="*/ 0 w 30"/>
              <a:gd name="T5" fmla="*/ 2147483647 h 6"/>
              <a:gd name="T6" fmla="*/ 2147483647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8" name="Rectangle 617"/>
          <p:cNvSpPr>
            <a:spLocks noChangeArrowheads="1"/>
          </p:cNvSpPr>
          <p:nvPr/>
        </p:nvSpPr>
        <p:spPr bwMode="auto">
          <a:xfrm>
            <a:off x="5095489" y="3297473"/>
            <a:ext cx="0" cy="3734"/>
          </a:xfrm>
          <a:prstGeom prst="rect">
            <a:avLst/>
          </a:prstGeom>
          <a:solidFill>
            <a:srgbClr val="007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15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9" name="Freeform 618"/>
          <p:cNvSpPr>
            <a:spLocks/>
          </p:cNvSpPr>
          <p:nvPr/>
        </p:nvSpPr>
        <p:spPr bwMode="auto">
          <a:xfrm>
            <a:off x="4804526" y="2849435"/>
            <a:ext cx="553367" cy="210952"/>
          </a:xfrm>
          <a:custGeom>
            <a:avLst/>
            <a:gdLst>
              <a:gd name="T0" fmla="*/ 2147483647 w 10616"/>
              <a:gd name="T1" fmla="*/ 2147483647 h 10000"/>
              <a:gd name="T2" fmla="*/ 2147483647 w 10616"/>
              <a:gd name="T3" fmla="*/ 2147483647 h 10000"/>
              <a:gd name="T4" fmla="*/ 2147483647 w 10616"/>
              <a:gd name="T5" fmla="*/ 2147483647 h 10000"/>
              <a:gd name="T6" fmla="*/ 2147483647 w 10616"/>
              <a:gd name="T7" fmla="*/ 2147483647 h 10000"/>
              <a:gd name="T8" fmla="*/ 2147483647 w 10616"/>
              <a:gd name="T9" fmla="*/ 2147483647 h 10000"/>
              <a:gd name="T10" fmla="*/ 2147483647 w 10616"/>
              <a:gd name="T11" fmla="*/ 2147483647 h 10000"/>
              <a:gd name="T12" fmla="*/ 2147483647 w 10616"/>
              <a:gd name="T13" fmla="*/ 2147483647 h 10000"/>
              <a:gd name="T14" fmla="*/ 2147483647 w 10616"/>
              <a:gd name="T15" fmla="*/ 2147483647 h 10000"/>
              <a:gd name="T16" fmla="*/ 2147483647 w 10616"/>
              <a:gd name="T17" fmla="*/ 2147483647 h 10000"/>
              <a:gd name="T18" fmla="*/ 2147483647 w 10616"/>
              <a:gd name="T19" fmla="*/ 2147483647 h 10000"/>
              <a:gd name="T20" fmla="*/ 2147483647 w 10616"/>
              <a:gd name="T21" fmla="*/ 808041496 h 10000"/>
              <a:gd name="T22" fmla="*/ 2147483647 w 10616"/>
              <a:gd name="T23" fmla="*/ 808041496 h 10000"/>
              <a:gd name="T24" fmla="*/ 2147483647 w 10616"/>
              <a:gd name="T25" fmla="*/ 0 h 10000"/>
              <a:gd name="T26" fmla="*/ 2147483647 w 10616"/>
              <a:gd name="T27" fmla="*/ 0 h 10000"/>
              <a:gd name="T28" fmla="*/ 2147483647 w 10616"/>
              <a:gd name="T29" fmla="*/ 2147483647 h 10000"/>
              <a:gd name="T30" fmla="*/ 2147483647 w 10616"/>
              <a:gd name="T31" fmla="*/ 2147483647 h 10000"/>
              <a:gd name="T32" fmla="*/ 2147483647 w 10616"/>
              <a:gd name="T33" fmla="*/ 2147483647 h 10000"/>
              <a:gd name="T34" fmla="*/ 2147483647 w 10616"/>
              <a:gd name="T35" fmla="*/ 2147483647 h 10000"/>
              <a:gd name="T36" fmla="*/ 2147483647 w 10616"/>
              <a:gd name="T37" fmla="*/ 808041496 h 10000"/>
              <a:gd name="T38" fmla="*/ 2147483647 w 10616"/>
              <a:gd name="T39" fmla="*/ 0 h 10000"/>
              <a:gd name="T40" fmla="*/ 2147483647 w 10616"/>
              <a:gd name="T41" fmla="*/ 0 h 10000"/>
              <a:gd name="T42" fmla="*/ 2147483647 w 10616"/>
              <a:gd name="T43" fmla="*/ 0 h 10000"/>
              <a:gd name="T44" fmla="*/ 2147483647 w 10616"/>
              <a:gd name="T45" fmla="*/ 808041496 h 10000"/>
              <a:gd name="T46" fmla="*/ 2147483647 w 10616"/>
              <a:gd name="T47" fmla="*/ 2147483647 h 10000"/>
              <a:gd name="T48" fmla="*/ 2147483647 w 10616"/>
              <a:gd name="T49" fmla="*/ 2147483647 h 10000"/>
              <a:gd name="T50" fmla="*/ 2147483647 w 10616"/>
              <a:gd name="T51" fmla="*/ 2147483647 h 10000"/>
              <a:gd name="T52" fmla="*/ 2147483647 w 10616"/>
              <a:gd name="T53" fmla="*/ 2147483647 h 10000"/>
              <a:gd name="T54" fmla="*/ 2147483647 w 10616"/>
              <a:gd name="T55" fmla="*/ 2147483647 h 10000"/>
              <a:gd name="T56" fmla="*/ 2147483647 w 10616"/>
              <a:gd name="T57" fmla="*/ 2147483647 h 10000"/>
              <a:gd name="T58" fmla="*/ 2147483647 w 10616"/>
              <a:gd name="T59" fmla="*/ 2147483647 h 10000"/>
              <a:gd name="T60" fmla="*/ 2147483647 w 10616"/>
              <a:gd name="T61" fmla="*/ 2147483647 h 10000"/>
              <a:gd name="T62" fmla="*/ 0 w 10616"/>
              <a:gd name="T63" fmla="*/ 2147483647 h 10000"/>
              <a:gd name="T64" fmla="*/ 2147483647 w 10616"/>
              <a:gd name="T65" fmla="*/ 2147483647 h 10000"/>
              <a:gd name="T66" fmla="*/ 2147483647 w 10616"/>
              <a:gd name="T67" fmla="*/ 2147483647 h 10000"/>
              <a:gd name="T68" fmla="*/ 2147483647 w 10616"/>
              <a:gd name="T69" fmla="*/ 2147483647 h 10000"/>
              <a:gd name="T70" fmla="*/ 2147483647 w 10616"/>
              <a:gd name="T71" fmla="*/ 2147483647 h 10000"/>
              <a:gd name="T72" fmla="*/ 2147483647 w 10616"/>
              <a:gd name="T73" fmla="*/ 2147483647 h 10000"/>
              <a:gd name="T74" fmla="*/ 2147483647 w 10616"/>
              <a:gd name="T75" fmla="*/ 2147483647 h 10000"/>
              <a:gd name="T76" fmla="*/ 2147483647 w 10616"/>
              <a:gd name="T77" fmla="*/ 2147483647 h 10000"/>
              <a:gd name="T78" fmla="*/ 2147483647 w 10616"/>
              <a:gd name="T79" fmla="*/ 2147483647 h 10000"/>
              <a:gd name="T80" fmla="*/ 2147483647 w 10616"/>
              <a:gd name="T81" fmla="*/ 2147483647 h 10000"/>
              <a:gd name="T82" fmla="*/ 2147483647 w 10616"/>
              <a:gd name="T83" fmla="*/ 2147483647 h 10000"/>
              <a:gd name="T84" fmla="*/ 2147483647 w 10616"/>
              <a:gd name="T85" fmla="*/ 2147483647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0" name="Freeform 619"/>
          <p:cNvSpPr>
            <a:spLocks/>
          </p:cNvSpPr>
          <p:nvPr/>
        </p:nvSpPr>
        <p:spPr bwMode="auto">
          <a:xfrm>
            <a:off x="4684926" y="2197914"/>
            <a:ext cx="178505" cy="126944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0 h 14"/>
              <a:gd name="T10" fmla="*/ 2147483647 w 20"/>
              <a:gd name="T11" fmla="*/ 0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0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2147483647 h 14"/>
              <a:gd name="T32" fmla="*/ 2147483647 w 20"/>
              <a:gd name="T33" fmla="*/ 2147483647 h 14"/>
              <a:gd name="T34" fmla="*/ 2147483647 w 20"/>
              <a:gd name="T35" fmla="*/ 2147483647 h 14"/>
              <a:gd name="T36" fmla="*/ 2147483647 w 20"/>
              <a:gd name="T37" fmla="*/ 2147483647 h 14"/>
              <a:gd name="T38" fmla="*/ 2147483647 w 20"/>
              <a:gd name="T39" fmla="*/ 2147483647 h 14"/>
              <a:gd name="T40" fmla="*/ 2147483647 w 20"/>
              <a:gd name="T41" fmla="*/ 2147483647 h 14"/>
              <a:gd name="T42" fmla="*/ 2147483647 w 20"/>
              <a:gd name="T43" fmla="*/ 2147483647 h 14"/>
              <a:gd name="T44" fmla="*/ 2147483647 w 20"/>
              <a:gd name="T45" fmla="*/ 2147483647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1" name="Freeform 620"/>
          <p:cNvSpPr>
            <a:spLocks/>
          </p:cNvSpPr>
          <p:nvPr/>
        </p:nvSpPr>
        <p:spPr bwMode="auto">
          <a:xfrm>
            <a:off x="4763469" y="2022432"/>
            <a:ext cx="133880" cy="119477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2147483647 h 78"/>
              <a:gd name="T10" fmla="*/ 2147483647 w 90"/>
              <a:gd name="T11" fmla="*/ 0 h 78"/>
              <a:gd name="T12" fmla="*/ 2147483647 w 90"/>
              <a:gd name="T13" fmla="*/ 0 h 78"/>
              <a:gd name="T14" fmla="*/ 2147483647 w 90"/>
              <a:gd name="T15" fmla="*/ 0 h 78"/>
              <a:gd name="T16" fmla="*/ 0 w 90"/>
              <a:gd name="T17" fmla="*/ 2147483647 h 78"/>
              <a:gd name="T18" fmla="*/ 0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2147483647 w 90"/>
              <a:gd name="T31" fmla="*/ 2147483647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2" name="Freeform 621"/>
          <p:cNvSpPr>
            <a:spLocks/>
          </p:cNvSpPr>
          <p:nvPr/>
        </p:nvSpPr>
        <p:spPr bwMode="auto">
          <a:xfrm>
            <a:off x="4693852" y="2106439"/>
            <a:ext cx="214207" cy="126944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2147483647 w 24"/>
              <a:gd name="T5" fmla="*/ 2147483647 h 14"/>
              <a:gd name="T6" fmla="*/ 2147483647 w 24"/>
              <a:gd name="T7" fmla="*/ 2147483647 h 14"/>
              <a:gd name="T8" fmla="*/ 2147483647 w 24"/>
              <a:gd name="T9" fmla="*/ 2147483647 h 14"/>
              <a:gd name="T10" fmla="*/ 2147483647 w 24"/>
              <a:gd name="T11" fmla="*/ 2147483647 h 14"/>
              <a:gd name="T12" fmla="*/ 2147483647 w 24"/>
              <a:gd name="T13" fmla="*/ 2147483647 h 14"/>
              <a:gd name="T14" fmla="*/ 2147483647 w 24"/>
              <a:gd name="T15" fmla="*/ 2147483647 h 14"/>
              <a:gd name="T16" fmla="*/ 2147483647 w 24"/>
              <a:gd name="T17" fmla="*/ 2147483647 h 14"/>
              <a:gd name="T18" fmla="*/ 2147483647 w 24"/>
              <a:gd name="T19" fmla="*/ 2147483647 h 14"/>
              <a:gd name="T20" fmla="*/ 2147483647 w 24"/>
              <a:gd name="T21" fmla="*/ 2147483647 h 14"/>
              <a:gd name="T22" fmla="*/ 2147483647 w 24"/>
              <a:gd name="T23" fmla="*/ 0 h 14"/>
              <a:gd name="T24" fmla="*/ 2147483647 w 24"/>
              <a:gd name="T25" fmla="*/ 2147483647 h 14"/>
              <a:gd name="T26" fmla="*/ 2147483647 w 24"/>
              <a:gd name="T27" fmla="*/ 2147483647 h 14"/>
              <a:gd name="T28" fmla="*/ 2147483647 w 24"/>
              <a:gd name="T29" fmla="*/ 2147483647 h 14"/>
              <a:gd name="T30" fmla="*/ 2147483647 w 24"/>
              <a:gd name="T31" fmla="*/ 2147483647 h 14"/>
              <a:gd name="T32" fmla="*/ 2147483647 w 24"/>
              <a:gd name="T33" fmla="*/ 2147483647 h 14"/>
              <a:gd name="T34" fmla="*/ 2147483647 w 24"/>
              <a:gd name="T35" fmla="*/ 2147483647 h 14"/>
              <a:gd name="T36" fmla="*/ 0 w 24"/>
              <a:gd name="T37" fmla="*/ 2147483647 h 14"/>
              <a:gd name="T38" fmla="*/ 2147483647 w 24"/>
              <a:gd name="T39" fmla="*/ 2147483647 h 14"/>
              <a:gd name="T40" fmla="*/ 2147483647 w 24"/>
              <a:gd name="T41" fmla="*/ 2147483647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3" name="Freeform 622"/>
          <p:cNvSpPr>
            <a:spLocks/>
          </p:cNvSpPr>
          <p:nvPr/>
        </p:nvSpPr>
        <p:spPr bwMode="auto">
          <a:xfrm>
            <a:off x="3628172" y="3693241"/>
            <a:ext cx="166011" cy="130678"/>
          </a:xfrm>
          <a:custGeom>
            <a:avLst/>
            <a:gdLst>
              <a:gd name="T0" fmla="*/ 2147483647 w 114"/>
              <a:gd name="T1" fmla="*/ 2147483647 h 85"/>
              <a:gd name="T2" fmla="*/ 2147483647 w 114"/>
              <a:gd name="T3" fmla="*/ 2147483647 h 85"/>
              <a:gd name="T4" fmla="*/ 2147483647 w 114"/>
              <a:gd name="T5" fmla="*/ 2147483647 h 85"/>
              <a:gd name="T6" fmla="*/ 2147483647 w 114"/>
              <a:gd name="T7" fmla="*/ 2147483647 h 85"/>
              <a:gd name="T8" fmla="*/ 2147483647 w 114"/>
              <a:gd name="T9" fmla="*/ 2147483647 h 85"/>
              <a:gd name="T10" fmla="*/ 2147483647 w 114"/>
              <a:gd name="T11" fmla="*/ 2147483647 h 85"/>
              <a:gd name="T12" fmla="*/ 2147483647 w 114"/>
              <a:gd name="T13" fmla="*/ 2147483647 h 85"/>
              <a:gd name="T14" fmla="*/ 2147483647 w 114"/>
              <a:gd name="T15" fmla="*/ 2147483647 h 85"/>
              <a:gd name="T16" fmla="*/ 2147483647 w 114"/>
              <a:gd name="T17" fmla="*/ 2147483647 h 85"/>
              <a:gd name="T18" fmla="*/ 2147483647 w 114"/>
              <a:gd name="T19" fmla="*/ 2147483647 h 85"/>
              <a:gd name="T20" fmla="*/ 2147483647 w 114"/>
              <a:gd name="T21" fmla="*/ 2147483647 h 85"/>
              <a:gd name="T22" fmla="*/ 2147483647 w 114"/>
              <a:gd name="T23" fmla="*/ 0 h 85"/>
              <a:gd name="T24" fmla="*/ 2147483647 w 114"/>
              <a:gd name="T25" fmla="*/ 2147483647 h 85"/>
              <a:gd name="T26" fmla="*/ 2147483647 w 114"/>
              <a:gd name="T27" fmla="*/ 2147483647 h 85"/>
              <a:gd name="T28" fmla="*/ 0 w 114"/>
              <a:gd name="T29" fmla="*/ 2147483647 h 85"/>
              <a:gd name="T30" fmla="*/ 2147483647 w 114"/>
              <a:gd name="T31" fmla="*/ 2147483647 h 85"/>
              <a:gd name="T32" fmla="*/ 2147483647 w 114"/>
              <a:gd name="T33" fmla="*/ 2147483647 h 85"/>
              <a:gd name="T34" fmla="*/ 2147483647 w 114"/>
              <a:gd name="T35" fmla="*/ 2147483647 h 85"/>
              <a:gd name="T36" fmla="*/ 2147483647 w 114"/>
              <a:gd name="T37" fmla="*/ 2147483647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4" name="Freeform 623"/>
          <p:cNvSpPr>
            <a:spLocks/>
          </p:cNvSpPr>
          <p:nvPr/>
        </p:nvSpPr>
        <p:spPr bwMode="auto">
          <a:xfrm>
            <a:off x="4313634" y="3024917"/>
            <a:ext cx="116030" cy="227753"/>
          </a:xfrm>
          <a:custGeom>
            <a:avLst/>
            <a:gdLst>
              <a:gd name="T0" fmla="*/ 2147483647 w 78"/>
              <a:gd name="T1" fmla="*/ 2147483647 h 150"/>
              <a:gd name="T2" fmla="*/ 2147483647 w 78"/>
              <a:gd name="T3" fmla="*/ 2147483647 h 150"/>
              <a:gd name="T4" fmla="*/ 2147483647 w 78"/>
              <a:gd name="T5" fmla="*/ 2147483647 h 150"/>
              <a:gd name="T6" fmla="*/ 0 w 78"/>
              <a:gd name="T7" fmla="*/ 2147483647 h 150"/>
              <a:gd name="T8" fmla="*/ 0 w 78"/>
              <a:gd name="T9" fmla="*/ 2147483647 h 150"/>
              <a:gd name="T10" fmla="*/ 2147483647 w 78"/>
              <a:gd name="T11" fmla="*/ 2147483647 h 150"/>
              <a:gd name="T12" fmla="*/ 2147483647 w 78"/>
              <a:gd name="T13" fmla="*/ 2147483647 h 150"/>
              <a:gd name="T14" fmla="*/ 2147483647 w 78"/>
              <a:gd name="T15" fmla="*/ 2147483647 h 150"/>
              <a:gd name="T16" fmla="*/ 2147483647 w 78"/>
              <a:gd name="T17" fmla="*/ 2147483647 h 150"/>
              <a:gd name="T18" fmla="*/ 2147483647 w 78"/>
              <a:gd name="T19" fmla="*/ 2147483647 h 150"/>
              <a:gd name="T20" fmla="*/ 2147483647 w 78"/>
              <a:gd name="T21" fmla="*/ 2147483647 h 150"/>
              <a:gd name="T22" fmla="*/ 2147483647 w 78"/>
              <a:gd name="T23" fmla="*/ 2147483647 h 150"/>
              <a:gd name="T24" fmla="*/ 2147483647 w 78"/>
              <a:gd name="T25" fmla="*/ 2147483647 h 150"/>
              <a:gd name="T26" fmla="*/ 2147483647 w 78"/>
              <a:gd name="T27" fmla="*/ 2147483647 h 150"/>
              <a:gd name="T28" fmla="*/ 2147483647 w 78"/>
              <a:gd name="T29" fmla="*/ 2147483647 h 150"/>
              <a:gd name="T30" fmla="*/ 2147483647 w 78"/>
              <a:gd name="T31" fmla="*/ 2147483647 h 150"/>
              <a:gd name="T32" fmla="*/ 2147483647 w 78"/>
              <a:gd name="T33" fmla="*/ 2147483647 h 150"/>
              <a:gd name="T34" fmla="*/ 2147483647 w 78"/>
              <a:gd name="T35" fmla="*/ 2147483647 h 150"/>
              <a:gd name="T36" fmla="*/ 2147483647 w 78"/>
              <a:gd name="T37" fmla="*/ 0 h 150"/>
              <a:gd name="T38" fmla="*/ 2147483647 w 78"/>
              <a:gd name="T39" fmla="*/ 0 h 150"/>
              <a:gd name="T40" fmla="*/ 2147483647 w 78"/>
              <a:gd name="T41" fmla="*/ 2147483647 h 150"/>
              <a:gd name="T42" fmla="*/ 2147483647 w 78"/>
              <a:gd name="T43" fmla="*/ 2147483647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5" name="Freeform 624"/>
          <p:cNvSpPr>
            <a:spLocks/>
          </p:cNvSpPr>
          <p:nvPr/>
        </p:nvSpPr>
        <p:spPr bwMode="auto">
          <a:xfrm>
            <a:off x="3744201" y="3079055"/>
            <a:ext cx="333805" cy="266955"/>
          </a:xfrm>
          <a:custGeom>
            <a:avLst/>
            <a:gdLst>
              <a:gd name="T0" fmla="*/ 2147483647 w 228"/>
              <a:gd name="T1" fmla="*/ 2147483647 h 174"/>
              <a:gd name="T2" fmla="*/ 2147483647 w 228"/>
              <a:gd name="T3" fmla="*/ 2147483647 h 174"/>
              <a:gd name="T4" fmla="*/ 2147483647 w 228"/>
              <a:gd name="T5" fmla="*/ 2147483647 h 174"/>
              <a:gd name="T6" fmla="*/ 2147483647 w 228"/>
              <a:gd name="T7" fmla="*/ 2147483647 h 174"/>
              <a:gd name="T8" fmla="*/ 2147483647 w 228"/>
              <a:gd name="T9" fmla="*/ 2147483647 h 174"/>
              <a:gd name="T10" fmla="*/ 2147483647 w 228"/>
              <a:gd name="T11" fmla="*/ 2147483647 h 174"/>
              <a:gd name="T12" fmla="*/ 2147483647 w 228"/>
              <a:gd name="T13" fmla="*/ 2147483647 h 174"/>
              <a:gd name="T14" fmla="*/ 2147483647 w 228"/>
              <a:gd name="T15" fmla="*/ 2147483647 h 174"/>
              <a:gd name="T16" fmla="*/ 2147483647 w 228"/>
              <a:gd name="T17" fmla="*/ 2147483647 h 174"/>
              <a:gd name="T18" fmla="*/ 2147483647 w 228"/>
              <a:gd name="T19" fmla="*/ 2147483647 h 174"/>
              <a:gd name="T20" fmla="*/ 2147483647 w 228"/>
              <a:gd name="T21" fmla="*/ 2147483647 h 174"/>
              <a:gd name="T22" fmla="*/ 2147483647 w 228"/>
              <a:gd name="T23" fmla="*/ 2147483647 h 174"/>
              <a:gd name="T24" fmla="*/ 2147483647 w 228"/>
              <a:gd name="T25" fmla="*/ 2147483647 h 174"/>
              <a:gd name="T26" fmla="*/ 2147483647 w 228"/>
              <a:gd name="T27" fmla="*/ 0 h 174"/>
              <a:gd name="T28" fmla="*/ 2147483647 w 228"/>
              <a:gd name="T29" fmla="*/ 2147483647 h 174"/>
              <a:gd name="T30" fmla="*/ 2147483647 w 228"/>
              <a:gd name="T31" fmla="*/ 2147483647 h 174"/>
              <a:gd name="T32" fmla="*/ 2147483647 w 228"/>
              <a:gd name="T33" fmla="*/ 2147483647 h 174"/>
              <a:gd name="T34" fmla="*/ 2147483647 w 228"/>
              <a:gd name="T35" fmla="*/ 2147483647 h 174"/>
              <a:gd name="T36" fmla="*/ 2147483647 w 228"/>
              <a:gd name="T37" fmla="*/ 2147483647 h 174"/>
              <a:gd name="T38" fmla="*/ 0 w 228"/>
              <a:gd name="T39" fmla="*/ 2147483647 h 174"/>
              <a:gd name="T40" fmla="*/ 2147483647 w 228"/>
              <a:gd name="T41" fmla="*/ 2147483647 h 174"/>
              <a:gd name="T42" fmla="*/ 2147483647 w 228"/>
              <a:gd name="T43" fmla="*/ 2147483647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6" name="Freeform 625"/>
          <p:cNvSpPr>
            <a:spLocks/>
          </p:cNvSpPr>
          <p:nvPr/>
        </p:nvSpPr>
        <p:spPr bwMode="auto">
          <a:xfrm>
            <a:off x="3644238" y="3346012"/>
            <a:ext cx="230272" cy="209085"/>
          </a:xfrm>
          <a:custGeom>
            <a:avLst/>
            <a:gdLst>
              <a:gd name="T0" fmla="*/ 2147483647 w 26"/>
              <a:gd name="T1" fmla="*/ 2147483647 h 23"/>
              <a:gd name="T2" fmla="*/ 2147483647 w 26"/>
              <a:gd name="T3" fmla="*/ 2147483647 h 23"/>
              <a:gd name="T4" fmla="*/ 2147483647 w 26"/>
              <a:gd name="T5" fmla="*/ 2147483647 h 23"/>
              <a:gd name="T6" fmla="*/ 2147483647 w 26"/>
              <a:gd name="T7" fmla="*/ 2147483647 h 23"/>
              <a:gd name="T8" fmla="*/ 2147483647 w 26"/>
              <a:gd name="T9" fmla="*/ 2147483647 h 23"/>
              <a:gd name="T10" fmla="*/ 2147483647 w 26"/>
              <a:gd name="T11" fmla="*/ 2147483647 h 23"/>
              <a:gd name="T12" fmla="*/ 2147483647 w 26"/>
              <a:gd name="T13" fmla="*/ 0 h 23"/>
              <a:gd name="T14" fmla="*/ 2147483647 w 26"/>
              <a:gd name="T15" fmla="*/ 0 h 23"/>
              <a:gd name="T16" fmla="*/ 2147483647 w 26"/>
              <a:gd name="T17" fmla="*/ 2147483647 h 23"/>
              <a:gd name="T18" fmla="*/ 2147483647 w 26"/>
              <a:gd name="T19" fmla="*/ 2147483647 h 23"/>
              <a:gd name="T20" fmla="*/ 0 w 26"/>
              <a:gd name="T21" fmla="*/ 2147483647 h 23"/>
              <a:gd name="T22" fmla="*/ 2147483647 w 26"/>
              <a:gd name="T23" fmla="*/ 2147483647 h 23"/>
              <a:gd name="T24" fmla="*/ 2147483647 w 26"/>
              <a:gd name="T25" fmla="*/ 2147483647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7" name="Freeform 626"/>
          <p:cNvSpPr>
            <a:spLocks/>
          </p:cNvSpPr>
          <p:nvPr/>
        </p:nvSpPr>
        <p:spPr bwMode="auto">
          <a:xfrm>
            <a:off x="3874510" y="3878057"/>
            <a:ext cx="167795" cy="173615"/>
          </a:xfrm>
          <a:custGeom>
            <a:avLst/>
            <a:gdLst>
              <a:gd name="T0" fmla="*/ 2147483647 w 19"/>
              <a:gd name="T1" fmla="*/ 2147483647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2147483647 w 19"/>
              <a:gd name="T11" fmla="*/ 2147483647 h 19"/>
              <a:gd name="T12" fmla="*/ 2147483647 w 19"/>
              <a:gd name="T13" fmla="*/ 0 h 19"/>
              <a:gd name="T14" fmla="*/ 2147483647 w 19"/>
              <a:gd name="T15" fmla="*/ 0 h 19"/>
              <a:gd name="T16" fmla="*/ 2147483647 w 19"/>
              <a:gd name="T17" fmla="*/ 0 h 19"/>
              <a:gd name="T18" fmla="*/ 2147483647 w 19"/>
              <a:gd name="T19" fmla="*/ 2147483647 h 19"/>
              <a:gd name="T20" fmla="*/ 2147483647 w 19"/>
              <a:gd name="T21" fmla="*/ 2147483647 h 19"/>
              <a:gd name="T22" fmla="*/ 2147483647 w 19"/>
              <a:gd name="T23" fmla="*/ 2147483647 h 19"/>
              <a:gd name="T24" fmla="*/ 2147483647 w 19"/>
              <a:gd name="T25" fmla="*/ 2147483647 h 19"/>
              <a:gd name="T26" fmla="*/ 0 w 19"/>
              <a:gd name="T27" fmla="*/ 2147483647 h 19"/>
              <a:gd name="T28" fmla="*/ 2147483647 w 19"/>
              <a:gd name="T29" fmla="*/ 2147483647 h 19"/>
              <a:gd name="T30" fmla="*/ 2147483647 w 19"/>
              <a:gd name="T31" fmla="*/ 2147483647 h 19"/>
              <a:gd name="T32" fmla="*/ 2147483647 w 19"/>
              <a:gd name="T33" fmla="*/ 2147483647 h 19"/>
              <a:gd name="T34" fmla="*/ 2147483647 w 19"/>
              <a:gd name="T35" fmla="*/ 2147483647 h 19"/>
              <a:gd name="T36" fmla="*/ 2147483647 w 19"/>
              <a:gd name="T37" fmla="*/ 2147483647 h 19"/>
              <a:gd name="T38" fmla="*/ 2147483647 w 19"/>
              <a:gd name="T39" fmla="*/ 2147483647 h 19"/>
              <a:gd name="T40" fmla="*/ 2147483647 w 19"/>
              <a:gd name="T41" fmla="*/ 2147483647 h 19"/>
              <a:gd name="T42" fmla="*/ 2147483647 w 19"/>
              <a:gd name="T43" fmla="*/ 2147483647 h 19"/>
              <a:gd name="T44" fmla="*/ 2147483647 w 19"/>
              <a:gd name="T45" fmla="*/ 2147483647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8" name="Rectangle 627"/>
          <p:cNvSpPr>
            <a:spLocks noChangeArrowheads="1"/>
          </p:cNvSpPr>
          <p:nvPr/>
        </p:nvSpPr>
        <p:spPr bwMode="auto">
          <a:xfrm>
            <a:off x="3863800" y="3346012"/>
            <a:ext cx="10710" cy="28003"/>
          </a:xfrm>
          <a:prstGeom prst="rect">
            <a:avLst/>
          </a:prstGeom>
          <a:solidFill>
            <a:srgbClr val="007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15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9" name="Freeform 628"/>
          <p:cNvSpPr>
            <a:spLocks/>
          </p:cNvSpPr>
          <p:nvPr/>
        </p:nvSpPr>
        <p:spPr bwMode="auto">
          <a:xfrm>
            <a:off x="5506053" y="3013717"/>
            <a:ext cx="28561" cy="20536"/>
          </a:xfrm>
          <a:custGeom>
            <a:avLst/>
            <a:gdLst>
              <a:gd name="T0" fmla="*/ 0 w 18"/>
              <a:gd name="T1" fmla="*/ 0 h 12"/>
              <a:gd name="T2" fmla="*/ 2147483647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0" name="Freeform 629"/>
          <p:cNvSpPr>
            <a:spLocks/>
          </p:cNvSpPr>
          <p:nvPr/>
        </p:nvSpPr>
        <p:spPr bwMode="auto">
          <a:xfrm>
            <a:off x="5464997" y="2968912"/>
            <a:ext cx="16065" cy="28003"/>
          </a:xfrm>
          <a:custGeom>
            <a:avLst/>
            <a:gdLst>
              <a:gd name="T0" fmla="*/ 0 w 12"/>
              <a:gd name="T1" fmla="*/ 0 h 18"/>
              <a:gd name="T2" fmla="*/ 2147483647 w 12"/>
              <a:gd name="T3" fmla="*/ 2147483647 h 18"/>
              <a:gd name="T4" fmla="*/ 2147483647 w 12"/>
              <a:gd name="T5" fmla="*/ 2147483647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1" name="Freeform 630"/>
          <p:cNvSpPr>
            <a:spLocks/>
          </p:cNvSpPr>
          <p:nvPr/>
        </p:nvSpPr>
        <p:spPr bwMode="auto">
          <a:xfrm>
            <a:off x="4684926" y="1307438"/>
            <a:ext cx="299890" cy="688860"/>
          </a:xfrm>
          <a:custGeom>
            <a:avLst/>
            <a:gdLst>
              <a:gd name="T0" fmla="*/ 2147483647 w 34"/>
              <a:gd name="T1" fmla="*/ 2147483647 h 75"/>
              <a:gd name="T2" fmla="*/ 2147483647 w 34"/>
              <a:gd name="T3" fmla="*/ 2147483647 h 75"/>
              <a:gd name="T4" fmla="*/ 2147483647 w 34"/>
              <a:gd name="T5" fmla="*/ 2147483647 h 75"/>
              <a:gd name="T6" fmla="*/ 2147483647 w 34"/>
              <a:gd name="T7" fmla="*/ 2147483647 h 75"/>
              <a:gd name="T8" fmla="*/ 2147483647 w 34"/>
              <a:gd name="T9" fmla="*/ 2147483647 h 75"/>
              <a:gd name="T10" fmla="*/ 2147483647 w 34"/>
              <a:gd name="T11" fmla="*/ 2147483647 h 75"/>
              <a:gd name="T12" fmla="*/ 2147483647 w 34"/>
              <a:gd name="T13" fmla="*/ 2147483647 h 75"/>
              <a:gd name="T14" fmla="*/ 2147483647 w 34"/>
              <a:gd name="T15" fmla="*/ 2147483647 h 75"/>
              <a:gd name="T16" fmla="*/ 2147483647 w 34"/>
              <a:gd name="T17" fmla="*/ 2147483647 h 75"/>
              <a:gd name="T18" fmla="*/ 2147483647 w 34"/>
              <a:gd name="T19" fmla="*/ 2147483647 h 75"/>
              <a:gd name="T20" fmla="*/ 2147483647 w 34"/>
              <a:gd name="T21" fmla="*/ 2147483647 h 75"/>
              <a:gd name="T22" fmla="*/ 2147483647 w 34"/>
              <a:gd name="T23" fmla="*/ 2147483647 h 75"/>
              <a:gd name="T24" fmla="*/ 2147483647 w 34"/>
              <a:gd name="T25" fmla="*/ 2147483647 h 75"/>
              <a:gd name="T26" fmla="*/ 2147483647 w 34"/>
              <a:gd name="T27" fmla="*/ 2147483647 h 75"/>
              <a:gd name="T28" fmla="*/ 2147483647 w 34"/>
              <a:gd name="T29" fmla="*/ 2147483647 h 75"/>
              <a:gd name="T30" fmla="*/ 2147483647 w 34"/>
              <a:gd name="T31" fmla="*/ 2147483647 h 75"/>
              <a:gd name="T32" fmla="*/ 2147483647 w 34"/>
              <a:gd name="T33" fmla="*/ 2147483647 h 75"/>
              <a:gd name="T34" fmla="*/ 2147483647 w 34"/>
              <a:gd name="T35" fmla="*/ 2147483647 h 75"/>
              <a:gd name="T36" fmla="*/ 2147483647 w 34"/>
              <a:gd name="T37" fmla="*/ 2147483647 h 75"/>
              <a:gd name="T38" fmla="*/ 2147483647 w 34"/>
              <a:gd name="T39" fmla="*/ 2147483647 h 75"/>
              <a:gd name="T40" fmla="*/ 2147483647 w 34"/>
              <a:gd name="T41" fmla="*/ 2147483647 h 75"/>
              <a:gd name="T42" fmla="*/ 2147483647 w 34"/>
              <a:gd name="T43" fmla="*/ 0 h 75"/>
              <a:gd name="T44" fmla="*/ 2147483647 w 34"/>
              <a:gd name="T45" fmla="*/ 2147483647 h 75"/>
              <a:gd name="T46" fmla="*/ 2147483647 w 34"/>
              <a:gd name="T47" fmla="*/ 2147483647 h 75"/>
              <a:gd name="T48" fmla="*/ 2147483647 w 34"/>
              <a:gd name="T49" fmla="*/ 2147483647 h 75"/>
              <a:gd name="T50" fmla="*/ 2147483647 w 34"/>
              <a:gd name="T51" fmla="*/ 2147483647 h 75"/>
              <a:gd name="T52" fmla="*/ 2147483647 w 34"/>
              <a:gd name="T53" fmla="*/ 2147483647 h 75"/>
              <a:gd name="T54" fmla="*/ 2147483647 w 34"/>
              <a:gd name="T55" fmla="*/ 2147483647 h 75"/>
              <a:gd name="T56" fmla="*/ 2147483647 w 34"/>
              <a:gd name="T57" fmla="*/ 2147483647 h 75"/>
              <a:gd name="T58" fmla="*/ 2147483647 w 34"/>
              <a:gd name="T59" fmla="*/ 2147483647 h 75"/>
              <a:gd name="T60" fmla="*/ 2147483647 w 34"/>
              <a:gd name="T61" fmla="*/ 2147483647 h 75"/>
              <a:gd name="T62" fmla="*/ 2147483647 w 34"/>
              <a:gd name="T63" fmla="*/ 2147483647 h 75"/>
              <a:gd name="T64" fmla="*/ 0 w 34"/>
              <a:gd name="T65" fmla="*/ 2147483647 h 75"/>
              <a:gd name="T66" fmla="*/ 2147483647 w 34"/>
              <a:gd name="T67" fmla="*/ 2147483647 h 75"/>
              <a:gd name="T68" fmla="*/ 2147483647 w 34"/>
              <a:gd name="T69" fmla="*/ 2147483647 h 75"/>
              <a:gd name="T70" fmla="*/ 2147483647 w 34"/>
              <a:gd name="T71" fmla="*/ 2147483647 h 75"/>
              <a:gd name="T72" fmla="*/ 2147483647 w 34"/>
              <a:gd name="T73" fmla="*/ 2147483647 h 75"/>
              <a:gd name="T74" fmla="*/ 2147483647 w 34"/>
              <a:gd name="T75" fmla="*/ 2147483647 h 75"/>
              <a:gd name="T76" fmla="*/ 2147483647 w 34"/>
              <a:gd name="T77" fmla="*/ 2147483647 h 75"/>
              <a:gd name="T78" fmla="*/ 2147483647 w 34"/>
              <a:gd name="T79" fmla="*/ 2147483647 h 75"/>
              <a:gd name="T80" fmla="*/ 2147483647 w 34"/>
              <a:gd name="T81" fmla="*/ 2147483647 h 75"/>
              <a:gd name="T82" fmla="*/ 2147483647 w 34"/>
              <a:gd name="T83" fmla="*/ 2147483647 h 75"/>
              <a:gd name="T84" fmla="*/ 2147483647 w 34"/>
              <a:gd name="T85" fmla="*/ 2147483647 h 75"/>
              <a:gd name="T86" fmla="*/ 2147483647 w 34"/>
              <a:gd name="T87" fmla="*/ 2147483647 h 75"/>
              <a:gd name="T88" fmla="*/ 2147483647 w 34"/>
              <a:gd name="T89" fmla="*/ 2147483647 h 75"/>
              <a:gd name="T90" fmla="*/ 2147483647 w 34"/>
              <a:gd name="T91" fmla="*/ 2147483647 h 75"/>
              <a:gd name="T92" fmla="*/ 2147483647 w 34"/>
              <a:gd name="T93" fmla="*/ 2147483647 h 75"/>
              <a:gd name="T94" fmla="*/ 2147483647 w 34"/>
              <a:gd name="T95" fmla="*/ 2147483647 h 75"/>
              <a:gd name="T96" fmla="*/ 2147483647 w 34"/>
              <a:gd name="T97" fmla="*/ 2147483647 h 75"/>
              <a:gd name="T98" fmla="*/ 2147483647 w 34"/>
              <a:gd name="T99" fmla="*/ 2147483647 h 75"/>
              <a:gd name="T100" fmla="*/ 2147483647 w 34"/>
              <a:gd name="T101" fmla="*/ 2147483647 h 75"/>
              <a:gd name="T102" fmla="*/ 2147483647 w 34"/>
              <a:gd name="T103" fmla="*/ 2147483647 h 75"/>
              <a:gd name="T104" fmla="*/ 2147483647 w 34"/>
              <a:gd name="T105" fmla="*/ 2147483647 h 75"/>
              <a:gd name="T106" fmla="*/ 2147483647 w 34"/>
              <a:gd name="T107" fmla="*/ 2147483647 h 75"/>
              <a:gd name="T108" fmla="*/ 2147483647 w 34"/>
              <a:gd name="T109" fmla="*/ 2147483647 h 75"/>
              <a:gd name="T110" fmla="*/ 2147483647 w 34"/>
              <a:gd name="T111" fmla="*/ 2147483647 h 75"/>
              <a:gd name="T112" fmla="*/ 2147483647 w 34"/>
              <a:gd name="T113" fmla="*/ 2147483647 h 75"/>
              <a:gd name="T114" fmla="*/ 2147483647 w 34"/>
              <a:gd name="T115" fmla="*/ 2147483647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2" name="Freeform 631"/>
          <p:cNvSpPr>
            <a:spLocks/>
          </p:cNvSpPr>
          <p:nvPr/>
        </p:nvSpPr>
        <p:spPr bwMode="auto">
          <a:xfrm>
            <a:off x="4993742" y="2399531"/>
            <a:ext cx="17850" cy="9333"/>
          </a:xfrm>
          <a:custGeom>
            <a:avLst/>
            <a:gdLst>
              <a:gd name="T0" fmla="*/ 2147483647 w 12"/>
              <a:gd name="T1" fmla="*/ 2147483647 h 6"/>
              <a:gd name="T2" fmla="*/ 0 w 12"/>
              <a:gd name="T3" fmla="*/ 0 h 6"/>
              <a:gd name="T4" fmla="*/ 0 w 12"/>
              <a:gd name="T5" fmla="*/ 2147483647 h 6"/>
              <a:gd name="T6" fmla="*/ 2147483647 w 1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3" name="Freeform 632"/>
          <p:cNvSpPr>
            <a:spLocks/>
          </p:cNvSpPr>
          <p:nvPr/>
        </p:nvSpPr>
        <p:spPr bwMode="auto">
          <a:xfrm>
            <a:off x="4879499" y="534572"/>
            <a:ext cx="4264502" cy="2387670"/>
          </a:xfrm>
          <a:custGeom>
            <a:avLst/>
            <a:gdLst>
              <a:gd name="T0" fmla="*/ 2147483647 w 483"/>
              <a:gd name="T1" fmla="*/ 2147483647 h 260"/>
              <a:gd name="T2" fmla="*/ 2147483647 w 483"/>
              <a:gd name="T3" fmla="*/ 2147483647 h 260"/>
              <a:gd name="T4" fmla="*/ 2147483647 w 483"/>
              <a:gd name="T5" fmla="*/ 2147483647 h 260"/>
              <a:gd name="T6" fmla="*/ 2147483647 w 483"/>
              <a:gd name="T7" fmla="*/ 2147483647 h 260"/>
              <a:gd name="T8" fmla="*/ 2147483647 w 483"/>
              <a:gd name="T9" fmla="*/ 2147483647 h 260"/>
              <a:gd name="T10" fmla="*/ 2147483647 w 483"/>
              <a:gd name="T11" fmla="*/ 2147483647 h 260"/>
              <a:gd name="T12" fmla="*/ 2147483647 w 483"/>
              <a:gd name="T13" fmla="*/ 2147483647 h 260"/>
              <a:gd name="T14" fmla="*/ 2147483647 w 483"/>
              <a:gd name="T15" fmla="*/ 2147483647 h 260"/>
              <a:gd name="T16" fmla="*/ 2147483647 w 483"/>
              <a:gd name="T17" fmla="*/ 2147483647 h 260"/>
              <a:gd name="T18" fmla="*/ 2147483647 w 483"/>
              <a:gd name="T19" fmla="*/ 2147483647 h 260"/>
              <a:gd name="T20" fmla="*/ 2147483647 w 483"/>
              <a:gd name="T21" fmla="*/ 2147483647 h 260"/>
              <a:gd name="T22" fmla="*/ 2147483647 w 483"/>
              <a:gd name="T23" fmla="*/ 2147483647 h 260"/>
              <a:gd name="T24" fmla="*/ 2147483647 w 483"/>
              <a:gd name="T25" fmla="*/ 2147483647 h 260"/>
              <a:gd name="T26" fmla="*/ 2147483647 w 483"/>
              <a:gd name="T27" fmla="*/ 2147483647 h 260"/>
              <a:gd name="T28" fmla="*/ 2147483647 w 483"/>
              <a:gd name="T29" fmla="*/ 2147483647 h 260"/>
              <a:gd name="T30" fmla="*/ 2147483647 w 483"/>
              <a:gd name="T31" fmla="*/ 2147483647 h 260"/>
              <a:gd name="T32" fmla="*/ 2147483647 w 483"/>
              <a:gd name="T33" fmla="*/ 2147483647 h 260"/>
              <a:gd name="T34" fmla="*/ 2147483647 w 483"/>
              <a:gd name="T35" fmla="*/ 2147483647 h 260"/>
              <a:gd name="T36" fmla="*/ 2147483647 w 483"/>
              <a:gd name="T37" fmla="*/ 2147483647 h 260"/>
              <a:gd name="T38" fmla="*/ 2147483647 w 483"/>
              <a:gd name="T39" fmla="*/ 2147483647 h 260"/>
              <a:gd name="T40" fmla="*/ 2147483647 w 483"/>
              <a:gd name="T41" fmla="*/ 2147483647 h 260"/>
              <a:gd name="T42" fmla="*/ 2147483647 w 483"/>
              <a:gd name="T43" fmla="*/ 2147483647 h 260"/>
              <a:gd name="T44" fmla="*/ 2147483647 w 483"/>
              <a:gd name="T45" fmla="*/ 2147483647 h 260"/>
              <a:gd name="T46" fmla="*/ 2147483647 w 483"/>
              <a:gd name="T47" fmla="*/ 2147483647 h 260"/>
              <a:gd name="T48" fmla="*/ 2147483647 w 483"/>
              <a:gd name="T49" fmla="*/ 2147483647 h 260"/>
              <a:gd name="T50" fmla="*/ 2147483647 w 483"/>
              <a:gd name="T51" fmla="*/ 2147483647 h 260"/>
              <a:gd name="T52" fmla="*/ 2147483647 w 483"/>
              <a:gd name="T53" fmla="*/ 2147483647 h 260"/>
              <a:gd name="T54" fmla="*/ 2147483647 w 483"/>
              <a:gd name="T55" fmla="*/ 2147483647 h 260"/>
              <a:gd name="T56" fmla="*/ 2147483647 w 483"/>
              <a:gd name="T57" fmla="*/ 2147483647 h 260"/>
              <a:gd name="T58" fmla="*/ 2147483647 w 483"/>
              <a:gd name="T59" fmla="*/ 2147483647 h 260"/>
              <a:gd name="T60" fmla="*/ 2147483647 w 483"/>
              <a:gd name="T61" fmla="*/ 2147483647 h 260"/>
              <a:gd name="T62" fmla="*/ 2147483647 w 483"/>
              <a:gd name="T63" fmla="*/ 2147483647 h 260"/>
              <a:gd name="T64" fmla="*/ 2147483647 w 483"/>
              <a:gd name="T65" fmla="*/ 2147483647 h 260"/>
              <a:gd name="T66" fmla="*/ 2147483647 w 483"/>
              <a:gd name="T67" fmla="*/ 2147483647 h 260"/>
              <a:gd name="T68" fmla="*/ 2147483647 w 483"/>
              <a:gd name="T69" fmla="*/ 2147483647 h 260"/>
              <a:gd name="T70" fmla="*/ 2147483647 w 483"/>
              <a:gd name="T71" fmla="*/ 2147483647 h 260"/>
              <a:gd name="T72" fmla="*/ 2147483647 w 483"/>
              <a:gd name="T73" fmla="*/ 2147483647 h 260"/>
              <a:gd name="T74" fmla="*/ 2147483647 w 483"/>
              <a:gd name="T75" fmla="*/ 2147483647 h 260"/>
              <a:gd name="T76" fmla="*/ 2147483647 w 483"/>
              <a:gd name="T77" fmla="*/ 2147483647 h 260"/>
              <a:gd name="T78" fmla="*/ 2147483647 w 483"/>
              <a:gd name="T79" fmla="*/ 2147483647 h 260"/>
              <a:gd name="T80" fmla="*/ 2147483647 w 483"/>
              <a:gd name="T81" fmla="*/ 2147483647 h 260"/>
              <a:gd name="T82" fmla="*/ 2147483647 w 483"/>
              <a:gd name="T83" fmla="*/ 2147483647 h 260"/>
              <a:gd name="T84" fmla="*/ 2147483647 w 483"/>
              <a:gd name="T85" fmla="*/ 2147483647 h 260"/>
              <a:gd name="T86" fmla="*/ 2147483647 w 483"/>
              <a:gd name="T87" fmla="*/ 2147483647 h 260"/>
              <a:gd name="T88" fmla="*/ 2147483647 w 483"/>
              <a:gd name="T89" fmla="*/ 2147483647 h 260"/>
              <a:gd name="T90" fmla="*/ 2147483647 w 483"/>
              <a:gd name="T91" fmla="*/ 2147483647 h 260"/>
              <a:gd name="T92" fmla="*/ 2147483647 w 483"/>
              <a:gd name="T93" fmla="*/ 2147483647 h 260"/>
              <a:gd name="T94" fmla="*/ 2147483647 w 483"/>
              <a:gd name="T95" fmla="*/ 2147483647 h 260"/>
              <a:gd name="T96" fmla="*/ 2147483647 w 483"/>
              <a:gd name="T97" fmla="*/ 2147483647 h 260"/>
              <a:gd name="T98" fmla="*/ 2147483647 w 483"/>
              <a:gd name="T99" fmla="*/ 2147483647 h 260"/>
              <a:gd name="T100" fmla="*/ 2147483647 w 483"/>
              <a:gd name="T101" fmla="*/ 2147483647 h 260"/>
              <a:gd name="T102" fmla="*/ 2147483647 w 483"/>
              <a:gd name="T103" fmla="*/ 2147483647 h 260"/>
              <a:gd name="T104" fmla="*/ 2147483647 w 483"/>
              <a:gd name="T105" fmla="*/ 2147483647 h 260"/>
              <a:gd name="T106" fmla="*/ 2147483647 w 483"/>
              <a:gd name="T107" fmla="*/ 2147483647 h 260"/>
              <a:gd name="T108" fmla="*/ 2147483647 w 483"/>
              <a:gd name="T109" fmla="*/ 2147483647 h 260"/>
              <a:gd name="T110" fmla="*/ 2147483647 w 483"/>
              <a:gd name="T111" fmla="*/ 2147483647 h 260"/>
              <a:gd name="T112" fmla="*/ 2147483647 w 483"/>
              <a:gd name="T113" fmla="*/ 2147483647 h 260"/>
              <a:gd name="T114" fmla="*/ 2147483647 w 483"/>
              <a:gd name="T115" fmla="*/ 2147483647 h 260"/>
              <a:gd name="T116" fmla="*/ 2147483647 w 483"/>
              <a:gd name="T117" fmla="*/ 2147483647 h 260"/>
              <a:gd name="T118" fmla="*/ 2147483647 w 483"/>
              <a:gd name="T119" fmla="*/ 2147483647 h 260"/>
              <a:gd name="T120" fmla="*/ 2147483647 w 483"/>
              <a:gd name="T121" fmla="*/ 2147483647 h 260"/>
              <a:gd name="T122" fmla="*/ 2147483647 w 483"/>
              <a:gd name="T123" fmla="*/ 2147483647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4" name="Freeform 633"/>
          <p:cNvSpPr>
            <a:spLocks/>
          </p:cNvSpPr>
          <p:nvPr/>
        </p:nvSpPr>
        <p:spPr bwMode="auto">
          <a:xfrm>
            <a:off x="5534613" y="3024917"/>
            <a:ext cx="80328" cy="9334"/>
          </a:xfrm>
          <a:custGeom>
            <a:avLst/>
            <a:gdLst>
              <a:gd name="T0" fmla="*/ 2147483647 w 54"/>
              <a:gd name="T1" fmla="*/ 2147483647 h 6"/>
              <a:gd name="T2" fmla="*/ 2147483647 w 54"/>
              <a:gd name="T3" fmla="*/ 2147483647 h 6"/>
              <a:gd name="T4" fmla="*/ 2147483647 w 54"/>
              <a:gd name="T5" fmla="*/ 0 h 6"/>
              <a:gd name="T6" fmla="*/ 0 w 54"/>
              <a:gd name="T7" fmla="*/ 2147483647 h 6"/>
              <a:gd name="T8" fmla="*/ 2147483647 w 5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5" name="Freeform 634"/>
          <p:cNvSpPr>
            <a:spLocks/>
          </p:cNvSpPr>
          <p:nvPr/>
        </p:nvSpPr>
        <p:spPr bwMode="auto">
          <a:xfrm>
            <a:off x="5411445" y="2252051"/>
            <a:ext cx="1137082" cy="834472"/>
          </a:xfrm>
          <a:custGeom>
            <a:avLst/>
            <a:gdLst>
              <a:gd name="T0" fmla="*/ 2147483647 w 129"/>
              <a:gd name="T1" fmla="*/ 2147483647 h 91"/>
              <a:gd name="T2" fmla="*/ 2147483647 w 129"/>
              <a:gd name="T3" fmla="*/ 2147483647 h 91"/>
              <a:gd name="T4" fmla="*/ 2147483647 w 129"/>
              <a:gd name="T5" fmla="*/ 2147483647 h 91"/>
              <a:gd name="T6" fmla="*/ 2147483647 w 129"/>
              <a:gd name="T7" fmla="*/ 2147483647 h 91"/>
              <a:gd name="T8" fmla="*/ 2147483647 w 129"/>
              <a:gd name="T9" fmla="*/ 2147483647 h 91"/>
              <a:gd name="T10" fmla="*/ 2147483647 w 129"/>
              <a:gd name="T11" fmla="*/ 2147483647 h 91"/>
              <a:gd name="T12" fmla="*/ 2147483647 w 129"/>
              <a:gd name="T13" fmla="*/ 2147483647 h 91"/>
              <a:gd name="T14" fmla="*/ 2147483647 w 129"/>
              <a:gd name="T15" fmla="*/ 2147483647 h 91"/>
              <a:gd name="T16" fmla="*/ 2147483647 w 129"/>
              <a:gd name="T17" fmla="*/ 2147483647 h 91"/>
              <a:gd name="T18" fmla="*/ 2147483647 w 129"/>
              <a:gd name="T19" fmla="*/ 2147483647 h 91"/>
              <a:gd name="T20" fmla="*/ 2147483647 w 129"/>
              <a:gd name="T21" fmla="*/ 2147483647 h 91"/>
              <a:gd name="T22" fmla="*/ 2147483647 w 129"/>
              <a:gd name="T23" fmla="*/ 2147483647 h 91"/>
              <a:gd name="T24" fmla="*/ 2147483647 w 129"/>
              <a:gd name="T25" fmla="*/ 2147483647 h 91"/>
              <a:gd name="T26" fmla="*/ 2147483647 w 129"/>
              <a:gd name="T27" fmla="*/ 2147483647 h 91"/>
              <a:gd name="T28" fmla="*/ 2147483647 w 129"/>
              <a:gd name="T29" fmla="*/ 2147483647 h 91"/>
              <a:gd name="T30" fmla="*/ 0 w 129"/>
              <a:gd name="T31" fmla="*/ 2147483647 h 91"/>
              <a:gd name="T32" fmla="*/ 2147483647 w 129"/>
              <a:gd name="T33" fmla="*/ 2147483647 h 91"/>
              <a:gd name="T34" fmla="*/ 2147483647 w 129"/>
              <a:gd name="T35" fmla="*/ 2147483647 h 91"/>
              <a:gd name="T36" fmla="*/ 2147483647 w 129"/>
              <a:gd name="T37" fmla="*/ 2147483647 h 91"/>
              <a:gd name="T38" fmla="*/ 2147483647 w 129"/>
              <a:gd name="T39" fmla="*/ 2147483647 h 91"/>
              <a:gd name="T40" fmla="*/ 2147483647 w 129"/>
              <a:gd name="T41" fmla="*/ 2147483647 h 91"/>
              <a:gd name="T42" fmla="*/ 2147483647 w 129"/>
              <a:gd name="T43" fmla="*/ 2147483647 h 91"/>
              <a:gd name="T44" fmla="*/ 2147483647 w 129"/>
              <a:gd name="T45" fmla="*/ 2147483647 h 91"/>
              <a:gd name="T46" fmla="*/ 2147483647 w 129"/>
              <a:gd name="T47" fmla="*/ 2147483647 h 91"/>
              <a:gd name="T48" fmla="*/ 2147483647 w 129"/>
              <a:gd name="T49" fmla="*/ 2147483647 h 91"/>
              <a:gd name="T50" fmla="*/ 2147483647 w 129"/>
              <a:gd name="T51" fmla="*/ 2147483647 h 91"/>
              <a:gd name="T52" fmla="*/ 2147483647 w 129"/>
              <a:gd name="T53" fmla="*/ 2147483647 h 91"/>
              <a:gd name="T54" fmla="*/ 2147483647 w 129"/>
              <a:gd name="T55" fmla="*/ 2147483647 h 91"/>
              <a:gd name="T56" fmla="*/ 2147483647 w 129"/>
              <a:gd name="T57" fmla="*/ 2147483647 h 91"/>
              <a:gd name="T58" fmla="*/ 2147483647 w 129"/>
              <a:gd name="T59" fmla="*/ 2147483647 h 91"/>
              <a:gd name="T60" fmla="*/ 2147483647 w 129"/>
              <a:gd name="T61" fmla="*/ 2147483647 h 91"/>
              <a:gd name="T62" fmla="*/ 2147483647 w 129"/>
              <a:gd name="T63" fmla="*/ 2147483647 h 91"/>
              <a:gd name="T64" fmla="*/ 2147483647 w 129"/>
              <a:gd name="T65" fmla="*/ 2147483647 h 91"/>
              <a:gd name="T66" fmla="*/ 2147483647 w 129"/>
              <a:gd name="T67" fmla="*/ 2147483647 h 91"/>
              <a:gd name="T68" fmla="*/ 2147483647 w 129"/>
              <a:gd name="T69" fmla="*/ 2147483647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6" name="Freeform 635"/>
          <p:cNvSpPr>
            <a:spLocks/>
          </p:cNvSpPr>
          <p:nvPr/>
        </p:nvSpPr>
        <p:spPr bwMode="auto">
          <a:xfrm>
            <a:off x="5481062" y="2996916"/>
            <a:ext cx="24991" cy="16800"/>
          </a:xfrm>
          <a:custGeom>
            <a:avLst/>
            <a:gdLst>
              <a:gd name="T0" fmla="*/ 0 w 18"/>
              <a:gd name="T1" fmla="*/ 0 h 12"/>
              <a:gd name="T2" fmla="*/ 0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7" name="Rectangle 636"/>
          <p:cNvSpPr>
            <a:spLocks noChangeArrowheads="1"/>
          </p:cNvSpPr>
          <p:nvPr/>
        </p:nvSpPr>
        <p:spPr bwMode="auto">
          <a:xfrm>
            <a:off x="4561757" y="2563812"/>
            <a:ext cx="10710" cy="1866"/>
          </a:xfrm>
          <a:prstGeom prst="rect">
            <a:avLst/>
          </a:prstGeom>
          <a:solidFill>
            <a:srgbClr val="007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15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8" name="Freeform 637"/>
          <p:cNvSpPr>
            <a:spLocks/>
          </p:cNvSpPr>
          <p:nvPr/>
        </p:nvSpPr>
        <p:spPr bwMode="auto">
          <a:xfrm>
            <a:off x="4238662" y="1204764"/>
            <a:ext cx="730089" cy="901676"/>
          </a:xfrm>
          <a:custGeom>
            <a:avLst/>
            <a:gdLst>
              <a:gd name="T0" fmla="*/ 2147483647 w 83"/>
              <a:gd name="T1" fmla="*/ 2147483647 h 98"/>
              <a:gd name="T2" fmla="*/ 2147483647 w 83"/>
              <a:gd name="T3" fmla="*/ 2147483647 h 98"/>
              <a:gd name="T4" fmla="*/ 2147483647 w 83"/>
              <a:gd name="T5" fmla="*/ 2147483647 h 98"/>
              <a:gd name="T6" fmla="*/ 2147483647 w 83"/>
              <a:gd name="T7" fmla="*/ 2147483647 h 98"/>
              <a:gd name="T8" fmla="*/ 2147483647 w 83"/>
              <a:gd name="T9" fmla="*/ 2147483647 h 98"/>
              <a:gd name="T10" fmla="*/ 2147483647 w 83"/>
              <a:gd name="T11" fmla="*/ 2147483647 h 98"/>
              <a:gd name="T12" fmla="*/ 2147483647 w 83"/>
              <a:gd name="T13" fmla="*/ 2147483647 h 98"/>
              <a:gd name="T14" fmla="*/ 2147483647 w 83"/>
              <a:gd name="T15" fmla="*/ 2147483647 h 98"/>
              <a:gd name="T16" fmla="*/ 2147483647 w 83"/>
              <a:gd name="T17" fmla="*/ 2147483647 h 98"/>
              <a:gd name="T18" fmla="*/ 2147483647 w 83"/>
              <a:gd name="T19" fmla="*/ 2147483647 h 98"/>
              <a:gd name="T20" fmla="*/ 2147483647 w 83"/>
              <a:gd name="T21" fmla="*/ 2147483647 h 98"/>
              <a:gd name="T22" fmla="*/ 2147483647 w 83"/>
              <a:gd name="T23" fmla="*/ 2147483647 h 98"/>
              <a:gd name="T24" fmla="*/ 2147483647 w 83"/>
              <a:gd name="T25" fmla="*/ 2147483647 h 98"/>
              <a:gd name="T26" fmla="*/ 2147483647 w 83"/>
              <a:gd name="T27" fmla="*/ 2147483647 h 98"/>
              <a:gd name="T28" fmla="*/ 2147483647 w 83"/>
              <a:gd name="T29" fmla="*/ 2147483647 h 98"/>
              <a:gd name="T30" fmla="*/ 2147483647 w 83"/>
              <a:gd name="T31" fmla="*/ 2147483647 h 98"/>
              <a:gd name="T32" fmla="*/ 2147483647 w 83"/>
              <a:gd name="T33" fmla="*/ 2147483647 h 98"/>
              <a:gd name="T34" fmla="*/ 2147483647 w 83"/>
              <a:gd name="T35" fmla="*/ 2147483647 h 98"/>
              <a:gd name="T36" fmla="*/ 2147483647 w 83"/>
              <a:gd name="T37" fmla="*/ 2147483647 h 98"/>
              <a:gd name="T38" fmla="*/ 2147483647 w 83"/>
              <a:gd name="T39" fmla="*/ 2147483647 h 98"/>
              <a:gd name="T40" fmla="*/ 2147483647 w 83"/>
              <a:gd name="T41" fmla="*/ 2147483647 h 98"/>
              <a:gd name="T42" fmla="*/ 2147483647 w 83"/>
              <a:gd name="T43" fmla="*/ 2147483647 h 98"/>
              <a:gd name="T44" fmla="*/ 2147483647 w 83"/>
              <a:gd name="T45" fmla="*/ 2147483647 h 98"/>
              <a:gd name="T46" fmla="*/ 2147483647 w 83"/>
              <a:gd name="T47" fmla="*/ 2147483647 h 98"/>
              <a:gd name="T48" fmla="*/ 2147483647 w 83"/>
              <a:gd name="T49" fmla="*/ 2147483647 h 98"/>
              <a:gd name="T50" fmla="*/ 2147483647 w 83"/>
              <a:gd name="T51" fmla="*/ 0 h 98"/>
              <a:gd name="T52" fmla="*/ 2147483647 w 83"/>
              <a:gd name="T53" fmla="*/ 2147483647 h 98"/>
              <a:gd name="T54" fmla="*/ 2147483647 w 83"/>
              <a:gd name="T55" fmla="*/ 2147483647 h 98"/>
              <a:gd name="T56" fmla="*/ 2147483647 w 83"/>
              <a:gd name="T57" fmla="*/ 2147483647 h 98"/>
              <a:gd name="T58" fmla="*/ 2147483647 w 83"/>
              <a:gd name="T59" fmla="*/ 2147483647 h 98"/>
              <a:gd name="T60" fmla="*/ 2147483647 w 83"/>
              <a:gd name="T61" fmla="*/ 2147483647 h 98"/>
              <a:gd name="T62" fmla="*/ 2147483647 w 83"/>
              <a:gd name="T63" fmla="*/ 2147483647 h 98"/>
              <a:gd name="T64" fmla="*/ 2147483647 w 83"/>
              <a:gd name="T65" fmla="*/ 2147483647 h 98"/>
              <a:gd name="T66" fmla="*/ 2147483647 w 83"/>
              <a:gd name="T67" fmla="*/ 2147483647 h 98"/>
              <a:gd name="T68" fmla="*/ 2147483647 w 83"/>
              <a:gd name="T69" fmla="*/ 2147483647 h 98"/>
              <a:gd name="T70" fmla="*/ 2147483647 w 83"/>
              <a:gd name="T71" fmla="*/ 2147483647 h 98"/>
              <a:gd name="T72" fmla="*/ 2147483647 w 83"/>
              <a:gd name="T73" fmla="*/ 2147483647 h 98"/>
              <a:gd name="T74" fmla="*/ 2147483647 w 83"/>
              <a:gd name="T75" fmla="*/ 2147483647 h 98"/>
              <a:gd name="T76" fmla="*/ 2147483647 w 83"/>
              <a:gd name="T77" fmla="*/ 2147483647 h 98"/>
              <a:gd name="T78" fmla="*/ 2147483647 w 83"/>
              <a:gd name="T79" fmla="*/ 2147483647 h 98"/>
              <a:gd name="T80" fmla="*/ 2147483647 w 83"/>
              <a:gd name="T81" fmla="*/ 2147483647 h 98"/>
              <a:gd name="T82" fmla="*/ 2147483647 w 83"/>
              <a:gd name="T83" fmla="*/ 2147483647 h 98"/>
              <a:gd name="T84" fmla="*/ 2147483647 w 83"/>
              <a:gd name="T85" fmla="*/ 2147483647 h 98"/>
              <a:gd name="T86" fmla="*/ 2147483647 w 83"/>
              <a:gd name="T87" fmla="*/ 2147483647 h 98"/>
              <a:gd name="T88" fmla="*/ 2147483647 w 83"/>
              <a:gd name="T89" fmla="*/ 2147483647 h 98"/>
              <a:gd name="T90" fmla="*/ 2147483647 w 83"/>
              <a:gd name="T91" fmla="*/ 2147483647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9" name="Freeform 638"/>
          <p:cNvSpPr>
            <a:spLocks/>
          </p:cNvSpPr>
          <p:nvPr/>
        </p:nvSpPr>
        <p:spPr bwMode="auto">
          <a:xfrm>
            <a:off x="4413598" y="1380245"/>
            <a:ext cx="360581" cy="862473"/>
          </a:xfrm>
          <a:custGeom>
            <a:avLst/>
            <a:gdLst>
              <a:gd name="T0" fmla="*/ 329757991 w 10000"/>
              <a:gd name="T1" fmla="*/ 900343932 h 9895"/>
              <a:gd name="T2" fmla="*/ 321712352 w 10000"/>
              <a:gd name="T3" fmla="*/ 642988176 h 9895"/>
              <a:gd name="T4" fmla="*/ 305620110 w 10000"/>
              <a:gd name="T5" fmla="*/ 257355682 h 9895"/>
              <a:gd name="T6" fmla="*/ 281514137 w 10000"/>
              <a:gd name="T7" fmla="*/ 214195752 h 9895"/>
              <a:gd name="T8" fmla="*/ 249329623 w 10000"/>
              <a:gd name="T9" fmla="*/ 0 h 9895"/>
              <a:gd name="T10" fmla="*/ 233237382 w 10000"/>
              <a:gd name="T11" fmla="*/ 128677878 h 9895"/>
              <a:gd name="T12" fmla="*/ 217145140 w 10000"/>
              <a:gd name="T13" fmla="*/ 214195752 h 9895"/>
              <a:gd name="T14" fmla="*/ 176947920 w 10000"/>
              <a:gd name="T15" fmla="*/ 385627008 h 9895"/>
              <a:gd name="T16" fmla="*/ 144763406 w 10000"/>
              <a:gd name="T17" fmla="*/ 471551434 h 9895"/>
              <a:gd name="T18" fmla="*/ 144763406 w 10000"/>
              <a:gd name="T19" fmla="*/ 685741627 h 9895"/>
              <a:gd name="T20" fmla="*/ 112612851 w 10000"/>
              <a:gd name="T21" fmla="*/ 1028615184 h 9895"/>
              <a:gd name="T22" fmla="*/ 88473944 w 10000"/>
              <a:gd name="T23" fmla="*/ 1328729803 h 9895"/>
              <a:gd name="T24" fmla="*/ 80428336 w 10000"/>
              <a:gd name="T25" fmla="*/ 1586085559 h 9895"/>
              <a:gd name="T26" fmla="*/ 48243854 w 10000"/>
              <a:gd name="T27" fmla="*/ 1757522301 h 9895"/>
              <a:gd name="T28" fmla="*/ 32184514 w 10000"/>
              <a:gd name="T29" fmla="*/ 1971718053 h 9895"/>
              <a:gd name="T30" fmla="*/ 32184514 w 10000"/>
              <a:gd name="T31" fmla="*/ 2147483647 h 9895"/>
              <a:gd name="T32" fmla="*/ 32184514 w 10000"/>
              <a:gd name="T33" fmla="*/ 2147483647 h 9895"/>
              <a:gd name="T34" fmla="*/ 32184514 w 10000"/>
              <a:gd name="T35" fmla="*/ 2147483647 h 9895"/>
              <a:gd name="T36" fmla="*/ 8045607 w 10000"/>
              <a:gd name="T37" fmla="*/ 2147483647 h 9895"/>
              <a:gd name="T38" fmla="*/ 16092241 w 10000"/>
              <a:gd name="T39" fmla="*/ 2147483647 h 9895"/>
              <a:gd name="T40" fmla="*/ 57377416 w 10000"/>
              <a:gd name="T41" fmla="*/ 2147483647 h 9895"/>
              <a:gd name="T42" fmla="*/ 62950940 w 10000"/>
              <a:gd name="T43" fmla="*/ 2147483647 h 9895"/>
              <a:gd name="T44" fmla="*/ 80428336 w 10000"/>
              <a:gd name="T45" fmla="*/ 2147483647 h 9895"/>
              <a:gd name="T46" fmla="*/ 104566217 w 10000"/>
              <a:gd name="T47" fmla="*/ 2147483647 h 9895"/>
              <a:gd name="T48" fmla="*/ 144763406 w 10000"/>
              <a:gd name="T49" fmla="*/ 2147483647 h 9895"/>
              <a:gd name="T50" fmla="*/ 152810071 w 10000"/>
              <a:gd name="T51" fmla="*/ 2147483647 h 9895"/>
              <a:gd name="T52" fmla="*/ 193040161 w 10000"/>
              <a:gd name="T53" fmla="*/ 2147483647 h 9895"/>
              <a:gd name="T54" fmla="*/ 184994553 w 10000"/>
              <a:gd name="T55" fmla="*/ 2147483647 h 9895"/>
              <a:gd name="T56" fmla="*/ 168902312 w 10000"/>
              <a:gd name="T57" fmla="*/ 2147483647 h 9895"/>
              <a:gd name="T58" fmla="*/ 193040161 w 10000"/>
              <a:gd name="T59" fmla="*/ 1971718053 h 9895"/>
              <a:gd name="T60" fmla="*/ 265421864 w 10000"/>
              <a:gd name="T61" fmla="*/ 1714768849 h 9895"/>
              <a:gd name="T62" fmla="*/ 265421864 w 10000"/>
              <a:gd name="T63" fmla="*/ 1457407681 h 9895"/>
              <a:gd name="T64" fmla="*/ 305620110 w 10000"/>
              <a:gd name="T65" fmla="*/ 1157293062 h 9895"/>
              <a:gd name="T66" fmla="*/ 329757991 w 10000"/>
              <a:gd name="T67" fmla="*/ 1157293062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0" name="Freeform 639"/>
          <p:cNvSpPr>
            <a:spLocks/>
          </p:cNvSpPr>
          <p:nvPr/>
        </p:nvSpPr>
        <p:spPr bwMode="auto">
          <a:xfrm>
            <a:off x="4722414" y="2399532"/>
            <a:ext cx="501601" cy="337895"/>
          </a:xfrm>
          <a:custGeom>
            <a:avLst/>
            <a:gdLst>
              <a:gd name="T0" fmla="*/ 2147483647 w 57"/>
              <a:gd name="T1" fmla="*/ 2147483647 h 37"/>
              <a:gd name="T2" fmla="*/ 2147483647 w 57"/>
              <a:gd name="T3" fmla="*/ 2147483647 h 37"/>
              <a:gd name="T4" fmla="*/ 2147483647 w 57"/>
              <a:gd name="T5" fmla="*/ 2147483647 h 37"/>
              <a:gd name="T6" fmla="*/ 2147483647 w 57"/>
              <a:gd name="T7" fmla="*/ 2147483647 h 37"/>
              <a:gd name="T8" fmla="*/ 2147483647 w 57"/>
              <a:gd name="T9" fmla="*/ 2147483647 h 37"/>
              <a:gd name="T10" fmla="*/ 2147483647 w 57"/>
              <a:gd name="T11" fmla="*/ 2147483647 h 37"/>
              <a:gd name="T12" fmla="*/ 2147483647 w 57"/>
              <a:gd name="T13" fmla="*/ 2147483647 h 37"/>
              <a:gd name="T14" fmla="*/ 2147483647 w 57"/>
              <a:gd name="T15" fmla="*/ 2147483647 h 37"/>
              <a:gd name="T16" fmla="*/ 2147483647 w 57"/>
              <a:gd name="T17" fmla="*/ 2147483647 h 37"/>
              <a:gd name="T18" fmla="*/ 2147483647 w 57"/>
              <a:gd name="T19" fmla="*/ 2147483647 h 37"/>
              <a:gd name="T20" fmla="*/ 2147483647 w 57"/>
              <a:gd name="T21" fmla="*/ 2147483647 h 37"/>
              <a:gd name="T22" fmla="*/ 2147483647 w 57"/>
              <a:gd name="T23" fmla="*/ 0 h 37"/>
              <a:gd name="T24" fmla="*/ 2147483647 w 57"/>
              <a:gd name="T25" fmla="*/ 0 h 37"/>
              <a:gd name="T26" fmla="*/ 2147483647 w 57"/>
              <a:gd name="T27" fmla="*/ 2147483647 h 37"/>
              <a:gd name="T28" fmla="*/ 2147483647 w 57"/>
              <a:gd name="T29" fmla="*/ 2147483647 h 37"/>
              <a:gd name="T30" fmla="*/ 2147483647 w 57"/>
              <a:gd name="T31" fmla="*/ 2147483647 h 37"/>
              <a:gd name="T32" fmla="*/ 2147483647 w 57"/>
              <a:gd name="T33" fmla="*/ 2147483647 h 37"/>
              <a:gd name="T34" fmla="*/ 2147483647 w 57"/>
              <a:gd name="T35" fmla="*/ 2147483647 h 37"/>
              <a:gd name="T36" fmla="*/ 2147483647 w 57"/>
              <a:gd name="T37" fmla="*/ 2147483647 h 37"/>
              <a:gd name="T38" fmla="*/ 2147483647 w 57"/>
              <a:gd name="T39" fmla="*/ 2147483647 h 37"/>
              <a:gd name="T40" fmla="*/ 2147483647 w 57"/>
              <a:gd name="T41" fmla="*/ 2147483647 h 37"/>
              <a:gd name="T42" fmla="*/ 2147483647 w 57"/>
              <a:gd name="T43" fmla="*/ 2147483647 h 37"/>
              <a:gd name="T44" fmla="*/ 0 w 57"/>
              <a:gd name="T45" fmla="*/ 2147483647 h 37"/>
              <a:gd name="T46" fmla="*/ 0 w 57"/>
              <a:gd name="T47" fmla="*/ 2147483647 h 37"/>
              <a:gd name="T48" fmla="*/ 2147483647 w 57"/>
              <a:gd name="T49" fmla="*/ 2147483647 h 37"/>
              <a:gd name="T50" fmla="*/ 2147483647 w 57"/>
              <a:gd name="T51" fmla="*/ 2147483647 h 37"/>
              <a:gd name="T52" fmla="*/ 2147483647 w 57"/>
              <a:gd name="T53" fmla="*/ 2147483647 h 37"/>
              <a:gd name="T54" fmla="*/ 2147483647 w 57"/>
              <a:gd name="T55" fmla="*/ 2147483647 h 37"/>
              <a:gd name="T56" fmla="*/ 2147483647 w 57"/>
              <a:gd name="T57" fmla="*/ 2147483647 h 37"/>
              <a:gd name="T58" fmla="*/ 2147483647 w 57"/>
              <a:gd name="T59" fmla="*/ 2147483647 h 37"/>
              <a:gd name="T60" fmla="*/ 2147483647 w 57"/>
              <a:gd name="T61" fmla="*/ 2147483647 h 37"/>
              <a:gd name="T62" fmla="*/ 2147483647 w 57"/>
              <a:gd name="T63" fmla="*/ 2147483647 h 37"/>
              <a:gd name="T64" fmla="*/ 2147483647 w 57"/>
              <a:gd name="T65" fmla="*/ 2147483647 h 37"/>
              <a:gd name="T66" fmla="*/ 2147483647 w 57"/>
              <a:gd name="T67" fmla="*/ 2147483647 h 37"/>
              <a:gd name="T68" fmla="*/ 2147483647 w 57"/>
              <a:gd name="T69" fmla="*/ 2147483647 h 37"/>
              <a:gd name="T70" fmla="*/ 2147483647 w 57"/>
              <a:gd name="T71" fmla="*/ 2147483647 h 37"/>
              <a:gd name="T72" fmla="*/ 2147483647 w 57"/>
              <a:gd name="T73" fmla="*/ 2147483647 h 37"/>
              <a:gd name="T74" fmla="*/ 2147483647 w 57"/>
              <a:gd name="T75" fmla="*/ 2147483647 h 37"/>
              <a:gd name="T76" fmla="*/ 2147483647 w 57"/>
              <a:gd name="T77" fmla="*/ 2147483647 h 37"/>
              <a:gd name="T78" fmla="*/ 2147483647 w 57"/>
              <a:gd name="T79" fmla="*/ 2147483647 h 37"/>
              <a:gd name="T80" fmla="*/ 2147483647 w 57"/>
              <a:gd name="T81" fmla="*/ 2147483647 h 37"/>
              <a:gd name="T82" fmla="*/ 2147483647 w 57"/>
              <a:gd name="T83" fmla="*/ 2147483647 h 37"/>
              <a:gd name="T84" fmla="*/ 2147483647 w 57"/>
              <a:gd name="T85" fmla="*/ 2147483647 h 37"/>
              <a:gd name="T86" fmla="*/ 2147483647 w 57"/>
              <a:gd name="T87" fmla="*/ 2147483647 h 37"/>
              <a:gd name="T88" fmla="*/ 2147483647 w 57"/>
              <a:gd name="T89" fmla="*/ 2147483647 h 37"/>
              <a:gd name="T90" fmla="*/ 2147483647 w 57"/>
              <a:gd name="T91" fmla="*/ 2147483647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1" name="Freeform 640"/>
          <p:cNvSpPr>
            <a:spLocks/>
          </p:cNvSpPr>
          <p:nvPr/>
        </p:nvSpPr>
        <p:spPr bwMode="auto">
          <a:xfrm>
            <a:off x="5011592" y="2399532"/>
            <a:ext cx="62477" cy="35469"/>
          </a:xfrm>
          <a:custGeom>
            <a:avLst/>
            <a:gdLst>
              <a:gd name="T0" fmla="*/ 2147483647 w 42"/>
              <a:gd name="T1" fmla="*/ 2147483647 h 24"/>
              <a:gd name="T2" fmla="*/ 2147483647 w 42"/>
              <a:gd name="T3" fmla="*/ 0 h 24"/>
              <a:gd name="T4" fmla="*/ 0 w 42"/>
              <a:gd name="T5" fmla="*/ 2147483647 h 24"/>
              <a:gd name="T6" fmla="*/ 2147483647 w 42"/>
              <a:gd name="T7" fmla="*/ 2147483647 h 24"/>
              <a:gd name="T8" fmla="*/ 2147483647 w 42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2" name="Freeform 641"/>
          <p:cNvSpPr>
            <a:spLocks/>
          </p:cNvSpPr>
          <p:nvPr/>
        </p:nvSpPr>
        <p:spPr bwMode="auto">
          <a:xfrm>
            <a:off x="4659936" y="2252051"/>
            <a:ext cx="87468" cy="56005"/>
          </a:xfrm>
          <a:custGeom>
            <a:avLst/>
            <a:gdLst>
              <a:gd name="T0" fmla="*/ 2147483647 w 60"/>
              <a:gd name="T1" fmla="*/ 2147483647 h 36"/>
              <a:gd name="T2" fmla="*/ 2147483647 w 60"/>
              <a:gd name="T3" fmla="*/ 2147483647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0 h 36"/>
              <a:gd name="T10" fmla="*/ 2147483647 w 60"/>
              <a:gd name="T11" fmla="*/ 0 h 36"/>
              <a:gd name="T12" fmla="*/ 2147483647 w 60"/>
              <a:gd name="T13" fmla="*/ 2147483647 h 36"/>
              <a:gd name="T14" fmla="*/ 0 w 60"/>
              <a:gd name="T15" fmla="*/ 2147483647 h 36"/>
              <a:gd name="T16" fmla="*/ 2147483647 w 60"/>
              <a:gd name="T17" fmla="*/ 2147483647 h 36"/>
              <a:gd name="T18" fmla="*/ 2147483647 w 60"/>
              <a:gd name="T19" fmla="*/ 2147483647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3" name="Freeform 642"/>
          <p:cNvSpPr>
            <a:spLocks/>
          </p:cNvSpPr>
          <p:nvPr/>
        </p:nvSpPr>
        <p:spPr bwMode="auto">
          <a:xfrm>
            <a:off x="4501067" y="2280054"/>
            <a:ext cx="273113" cy="255755"/>
          </a:xfrm>
          <a:custGeom>
            <a:avLst/>
            <a:gdLst>
              <a:gd name="T0" fmla="*/ 2147483647 w 31"/>
              <a:gd name="T1" fmla="*/ 2147483647 h 28"/>
              <a:gd name="T2" fmla="*/ 2147483647 w 31"/>
              <a:gd name="T3" fmla="*/ 2147483647 h 28"/>
              <a:gd name="T4" fmla="*/ 2147483647 w 31"/>
              <a:gd name="T5" fmla="*/ 2147483647 h 28"/>
              <a:gd name="T6" fmla="*/ 2147483647 w 31"/>
              <a:gd name="T7" fmla="*/ 2147483647 h 28"/>
              <a:gd name="T8" fmla="*/ 2147483647 w 31"/>
              <a:gd name="T9" fmla="*/ 2147483647 h 28"/>
              <a:gd name="T10" fmla="*/ 2147483647 w 31"/>
              <a:gd name="T11" fmla="*/ 2147483647 h 28"/>
              <a:gd name="T12" fmla="*/ 2147483647 w 31"/>
              <a:gd name="T13" fmla="*/ 2147483647 h 28"/>
              <a:gd name="T14" fmla="*/ 2147483647 w 31"/>
              <a:gd name="T15" fmla="*/ 2147483647 h 28"/>
              <a:gd name="T16" fmla="*/ 2147483647 w 31"/>
              <a:gd name="T17" fmla="*/ 2147483647 h 28"/>
              <a:gd name="T18" fmla="*/ 2147483647 w 31"/>
              <a:gd name="T19" fmla="*/ 2147483647 h 28"/>
              <a:gd name="T20" fmla="*/ 2147483647 w 31"/>
              <a:gd name="T21" fmla="*/ 2147483647 h 28"/>
              <a:gd name="T22" fmla="*/ 2147483647 w 31"/>
              <a:gd name="T23" fmla="*/ 2147483647 h 28"/>
              <a:gd name="T24" fmla="*/ 2147483647 w 31"/>
              <a:gd name="T25" fmla="*/ 2147483647 h 28"/>
              <a:gd name="T26" fmla="*/ 2147483647 w 31"/>
              <a:gd name="T27" fmla="*/ 2147483647 h 28"/>
              <a:gd name="T28" fmla="*/ 2147483647 w 31"/>
              <a:gd name="T29" fmla="*/ 2147483647 h 28"/>
              <a:gd name="T30" fmla="*/ 2147483647 w 31"/>
              <a:gd name="T31" fmla="*/ 2147483647 h 28"/>
              <a:gd name="T32" fmla="*/ 2147483647 w 31"/>
              <a:gd name="T33" fmla="*/ 2147483647 h 28"/>
              <a:gd name="T34" fmla="*/ 2147483647 w 31"/>
              <a:gd name="T35" fmla="*/ 2147483647 h 28"/>
              <a:gd name="T36" fmla="*/ 2147483647 w 31"/>
              <a:gd name="T37" fmla="*/ 2147483647 h 28"/>
              <a:gd name="T38" fmla="*/ 2147483647 w 31"/>
              <a:gd name="T39" fmla="*/ 2147483647 h 28"/>
              <a:gd name="T40" fmla="*/ 2147483647 w 31"/>
              <a:gd name="T41" fmla="*/ 2147483647 h 28"/>
              <a:gd name="T42" fmla="*/ 2147483647 w 31"/>
              <a:gd name="T43" fmla="*/ 2147483647 h 28"/>
              <a:gd name="T44" fmla="*/ 2147483647 w 31"/>
              <a:gd name="T45" fmla="*/ 2147483647 h 28"/>
              <a:gd name="T46" fmla="*/ 2147483647 w 31"/>
              <a:gd name="T47" fmla="*/ 0 h 28"/>
              <a:gd name="T48" fmla="*/ 2147483647 w 31"/>
              <a:gd name="T49" fmla="*/ 2147483647 h 28"/>
              <a:gd name="T50" fmla="*/ 2147483647 w 31"/>
              <a:gd name="T51" fmla="*/ 2147483647 h 28"/>
              <a:gd name="T52" fmla="*/ 2147483647 w 31"/>
              <a:gd name="T53" fmla="*/ 0 h 28"/>
              <a:gd name="T54" fmla="*/ 2147483647 w 31"/>
              <a:gd name="T55" fmla="*/ 0 h 28"/>
              <a:gd name="T56" fmla="*/ 2147483647 w 31"/>
              <a:gd name="T57" fmla="*/ 2147483647 h 28"/>
              <a:gd name="T58" fmla="*/ 2147483647 w 31"/>
              <a:gd name="T59" fmla="*/ 2147483647 h 28"/>
              <a:gd name="T60" fmla="*/ 0 w 31"/>
              <a:gd name="T61" fmla="*/ 2147483647 h 28"/>
              <a:gd name="T62" fmla="*/ 0 w 31"/>
              <a:gd name="T63" fmla="*/ 2147483647 h 28"/>
              <a:gd name="T64" fmla="*/ 2147483647 w 31"/>
              <a:gd name="T65" fmla="*/ 2147483647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4" name="Freeform 643"/>
          <p:cNvSpPr>
            <a:spLocks/>
          </p:cNvSpPr>
          <p:nvPr/>
        </p:nvSpPr>
        <p:spPr bwMode="auto">
          <a:xfrm>
            <a:off x="3769192" y="3435619"/>
            <a:ext cx="458759" cy="451772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0 h 49"/>
              <a:gd name="T24" fmla="*/ 2147483647 w 52"/>
              <a:gd name="T25" fmla="*/ 0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0 w 52"/>
              <a:gd name="T39" fmla="*/ 2147483647 h 49"/>
              <a:gd name="T40" fmla="*/ 0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2147483647 h 49"/>
              <a:gd name="T50" fmla="*/ 2147483647 w 52"/>
              <a:gd name="T51" fmla="*/ 2147483647 h 49"/>
              <a:gd name="T52" fmla="*/ 2147483647 w 52"/>
              <a:gd name="T53" fmla="*/ 2147483647 h 49"/>
              <a:gd name="T54" fmla="*/ 2147483647 w 52"/>
              <a:gd name="T55" fmla="*/ 2147483647 h 49"/>
              <a:gd name="T56" fmla="*/ 2147483647 w 52"/>
              <a:gd name="T57" fmla="*/ 2147483647 h 49"/>
              <a:gd name="T58" fmla="*/ 2147483647 w 52"/>
              <a:gd name="T59" fmla="*/ 2147483647 h 49"/>
              <a:gd name="T60" fmla="*/ 2147483647 w 52"/>
              <a:gd name="T61" fmla="*/ 2147483647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5" name="Freeform 644"/>
          <p:cNvSpPr>
            <a:spLocks/>
          </p:cNvSpPr>
          <p:nvPr/>
        </p:nvSpPr>
        <p:spPr bwMode="auto">
          <a:xfrm>
            <a:off x="4501067" y="3823918"/>
            <a:ext cx="35701" cy="145612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2147483647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6" name="Freeform 645"/>
          <p:cNvSpPr>
            <a:spLocks/>
          </p:cNvSpPr>
          <p:nvPr/>
        </p:nvSpPr>
        <p:spPr bwMode="auto">
          <a:xfrm>
            <a:off x="4501067" y="3823918"/>
            <a:ext cx="35701" cy="145612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7" name="Freeform 646"/>
          <p:cNvSpPr>
            <a:spLocks/>
          </p:cNvSpPr>
          <p:nvPr/>
        </p:nvSpPr>
        <p:spPr bwMode="auto">
          <a:xfrm>
            <a:off x="4572468" y="4841339"/>
            <a:ext cx="448049" cy="416301"/>
          </a:xfrm>
          <a:custGeom>
            <a:avLst/>
            <a:gdLst>
              <a:gd name="T0" fmla="*/ 2147483647 w 51"/>
              <a:gd name="T1" fmla="*/ 2147483647 h 45"/>
              <a:gd name="T2" fmla="*/ 2147483647 w 51"/>
              <a:gd name="T3" fmla="*/ 2147483647 h 45"/>
              <a:gd name="T4" fmla="*/ 2147483647 w 51"/>
              <a:gd name="T5" fmla="*/ 2147483647 h 45"/>
              <a:gd name="T6" fmla="*/ 2147483647 w 51"/>
              <a:gd name="T7" fmla="*/ 2147483647 h 45"/>
              <a:gd name="T8" fmla="*/ 2147483647 w 51"/>
              <a:gd name="T9" fmla="*/ 0 h 45"/>
              <a:gd name="T10" fmla="*/ 2147483647 w 51"/>
              <a:gd name="T11" fmla="*/ 2147483647 h 45"/>
              <a:gd name="T12" fmla="*/ 2147483647 w 51"/>
              <a:gd name="T13" fmla="*/ 2147483647 h 45"/>
              <a:gd name="T14" fmla="*/ 2147483647 w 51"/>
              <a:gd name="T15" fmla="*/ 2147483647 h 45"/>
              <a:gd name="T16" fmla="*/ 2147483647 w 51"/>
              <a:gd name="T17" fmla="*/ 2147483647 h 45"/>
              <a:gd name="T18" fmla="*/ 2147483647 w 51"/>
              <a:gd name="T19" fmla="*/ 2147483647 h 45"/>
              <a:gd name="T20" fmla="*/ 2147483647 w 51"/>
              <a:gd name="T21" fmla="*/ 2147483647 h 45"/>
              <a:gd name="T22" fmla="*/ 2147483647 w 51"/>
              <a:gd name="T23" fmla="*/ 2147483647 h 45"/>
              <a:gd name="T24" fmla="*/ 2147483647 w 51"/>
              <a:gd name="T25" fmla="*/ 2147483647 h 45"/>
              <a:gd name="T26" fmla="*/ 2147483647 w 51"/>
              <a:gd name="T27" fmla="*/ 2147483647 h 45"/>
              <a:gd name="T28" fmla="*/ 2147483647 w 51"/>
              <a:gd name="T29" fmla="*/ 2147483647 h 45"/>
              <a:gd name="T30" fmla="*/ 2147483647 w 51"/>
              <a:gd name="T31" fmla="*/ 2147483647 h 45"/>
              <a:gd name="T32" fmla="*/ 2147483647 w 51"/>
              <a:gd name="T33" fmla="*/ 2147483647 h 45"/>
              <a:gd name="T34" fmla="*/ 0 w 51"/>
              <a:gd name="T35" fmla="*/ 2147483647 h 45"/>
              <a:gd name="T36" fmla="*/ 2147483647 w 51"/>
              <a:gd name="T37" fmla="*/ 2147483647 h 45"/>
              <a:gd name="T38" fmla="*/ 2147483647 w 51"/>
              <a:gd name="T39" fmla="*/ 2147483647 h 45"/>
              <a:gd name="T40" fmla="*/ 2147483647 w 51"/>
              <a:gd name="T41" fmla="*/ 2147483647 h 45"/>
              <a:gd name="T42" fmla="*/ 2147483647 w 51"/>
              <a:gd name="T43" fmla="*/ 2147483647 h 45"/>
              <a:gd name="T44" fmla="*/ 2147483647 w 51"/>
              <a:gd name="T45" fmla="*/ 2147483647 h 45"/>
              <a:gd name="T46" fmla="*/ 2147483647 w 51"/>
              <a:gd name="T47" fmla="*/ 2147483647 h 45"/>
              <a:gd name="T48" fmla="*/ 2147483647 w 51"/>
              <a:gd name="T49" fmla="*/ 2147483647 h 45"/>
              <a:gd name="T50" fmla="*/ 2147483647 w 51"/>
              <a:gd name="T51" fmla="*/ 2147483647 h 45"/>
              <a:gd name="T52" fmla="*/ 2147483647 w 51"/>
              <a:gd name="T53" fmla="*/ 2147483647 h 45"/>
              <a:gd name="T54" fmla="*/ 2147483647 w 51"/>
              <a:gd name="T55" fmla="*/ 2147483647 h 45"/>
              <a:gd name="T56" fmla="*/ 2147483647 w 51"/>
              <a:gd name="T57" fmla="*/ 2147483647 h 45"/>
              <a:gd name="T58" fmla="*/ 2147483647 w 51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8" name="Freeform 647"/>
          <p:cNvSpPr>
            <a:spLocks/>
          </p:cNvSpPr>
          <p:nvPr/>
        </p:nvSpPr>
        <p:spPr bwMode="auto">
          <a:xfrm>
            <a:off x="4447514" y="4354097"/>
            <a:ext cx="335591" cy="350963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0 h 38"/>
              <a:gd name="T34" fmla="*/ 2147483647 w 38"/>
              <a:gd name="T35" fmla="*/ 0 h 38"/>
              <a:gd name="T36" fmla="*/ 2147483647 w 38"/>
              <a:gd name="T37" fmla="*/ 2147483647 h 38"/>
              <a:gd name="T38" fmla="*/ 2147483647 w 38"/>
              <a:gd name="T39" fmla="*/ 2147483647 h 38"/>
              <a:gd name="T40" fmla="*/ 2147483647 w 38"/>
              <a:gd name="T41" fmla="*/ 2147483647 h 38"/>
              <a:gd name="T42" fmla="*/ 0 w 38"/>
              <a:gd name="T43" fmla="*/ 2147483647 h 38"/>
              <a:gd name="T44" fmla="*/ 0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9" name="Freeform 648"/>
          <p:cNvSpPr>
            <a:spLocks/>
          </p:cNvSpPr>
          <p:nvPr/>
        </p:nvSpPr>
        <p:spPr bwMode="auto">
          <a:xfrm>
            <a:off x="3972689" y="3739912"/>
            <a:ext cx="210636" cy="16614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2147483647 w 144"/>
              <a:gd name="T39" fmla="*/ 2147483647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0" name="Freeform 649"/>
          <p:cNvSpPr>
            <a:spLocks/>
          </p:cNvSpPr>
          <p:nvPr/>
        </p:nvSpPr>
        <p:spPr bwMode="auto">
          <a:xfrm>
            <a:off x="3972689" y="3739912"/>
            <a:ext cx="210636" cy="16614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1" name="Freeform 650"/>
          <p:cNvSpPr>
            <a:spLocks/>
          </p:cNvSpPr>
          <p:nvPr/>
        </p:nvSpPr>
        <p:spPr bwMode="auto">
          <a:xfrm>
            <a:off x="4111923" y="3861255"/>
            <a:ext cx="26775" cy="7467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w 18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2" name="Freeform 651"/>
          <p:cNvSpPr>
            <a:spLocks/>
          </p:cNvSpPr>
          <p:nvPr/>
        </p:nvSpPr>
        <p:spPr bwMode="auto">
          <a:xfrm>
            <a:off x="4111923" y="3861255"/>
            <a:ext cx="26775" cy="7467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3" name="Freeform 652"/>
          <p:cNvSpPr>
            <a:spLocks/>
          </p:cNvSpPr>
          <p:nvPr/>
        </p:nvSpPr>
        <p:spPr bwMode="auto">
          <a:xfrm>
            <a:off x="4024456" y="3868724"/>
            <a:ext cx="114243" cy="154947"/>
          </a:xfrm>
          <a:custGeom>
            <a:avLst/>
            <a:gdLst>
              <a:gd name="T0" fmla="*/ 2147483647 w 78"/>
              <a:gd name="T1" fmla="*/ 2147483647 h 102"/>
              <a:gd name="T2" fmla="*/ 2147483647 w 78"/>
              <a:gd name="T3" fmla="*/ 0 h 102"/>
              <a:gd name="T4" fmla="*/ 2147483647 w 78"/>
              <a:gd name="T5" fmla="*/ 0 h 102"/>
              <a:gd name="T6" fmla="*/ 2147483647 w 78"/>
              <a:gd name="T7" fmla="*/ 0 h 102"/>
              <a:gd name="T8" fmla="*/ 0 w 78"/>
              <a:gd name="T9" fmla="*/ 2147483647 h 102"/>
              <a:gd name="T10" fmla="*/ 2147483647 w 78"/>
              <a:gd name="T11" fmla="*/ 2147483647 h 102"/>
              <a:gd name="T12" fmla="*/ 0 w 78"/>
              <a:gd name="T13" fmla="*/ 2147483647 h 102"/>
              <a:gd name="T14" fmla="*/ 0 w 78"/>
              <a:gd name="T15" fmla="*/ 2147483647 h 102"/>
              <a:gd name="T16" fmla="*/ 2147483647 w 78"/>
              <a:gd name="T17" fmla="*/ 2147483647 h 102"/>
              <a:gd name="T18" fmla="*/ 2147483647 w 78"/>
              <a:gd name="T19" fmla="*/ 2147483647 h 102"/>
              <a:gd name="T20" fmla="*/ 2147483647 w 78"/>
              <a:gd name="T21" fmla="*/ 2147483647 h 102"/>
              <a:gd name="T22" fmla="*/ 2147483647 w 78"/>
              <a:gd name="T23" fmla="*/ 2147483647 h 102"/>
              <a:gd name="T24" fmla="*/ 2147483647 w 78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4" name="Freeform 653"/>
          <p:cNvSpPr>
            <a:spLocks/>
          </p:cNvSpPr>
          <p:nvPr/>
        </p:nvSpPr>
        <p:spPr bwMode="auto">
          <a:xfrm>
            <a:off x="4368971" y="4128212"/>
            <a:ext cx="132095" cy="153080"/>
          </a:xfrm>
          <a:custGeom>
            <a:avLst/>
            <a:gdLst>
              <a:gd name="T0" fmla="*/ 2147483647 w 90"/>
              <a:gd name="T1" fmla="*/ 2147483647 h 102"/>
              <a:gd name="T2" fmla="*/ 2147483647 w 90"/>
              <a:gd name="T3" fmla="*/ 2147483647 h 102"/>
              <a:gd name="T4" fmla="*/ 2147483647 w 90"/>
              <a:gd name="T5" fmla="*/ 2147483647 h 102"/>
              <a:gd name="T6" fmla="*/ 2147483647 w 90"/>
              <a:gd name="T7" fmla="*/ 2147483647 h 102"/>
              <a:gd name="T8" fmla="*/ 2147483647 w 90"/>
              <a:gd name="T9" fmla="*/ 2147483647 h 102"/>
              <a:gd name="T10" fmla="*/ 2147483647 w 90"/>
              <a:gd name="T11" fmla="*/ 0 h 102"/>
              <a:gd name="T12" fmla="*/ 2147483647 w 90"/>
              <a:gd name="T13" fmla="*/ 0 h 102"/>
              <a:gd name="T14" fmla="*/ 0 w 90"/>
              <a:gd name="T15" fmla="*/ 0 h 102"/>
              <a:gd name="T16" fmla="*/ 0 w 90"/>
              <a:gd name="T17" fmla="*/ 2147483647 h 102"/>
              <a:gd name="T18" fmla="*/ 0 w 90"/>
              <a:gd name="T19" fmla="*/ 2147483647 h 102"/>
              <a:gd name="T20" fmla="*/ 2147483647 w 90"/>
              <a:gd name="T21" fmla="*/ 2147483647 h 102"/>
              <a:gd name="T22" fmla="*/ 2147483647 w 90"/>
              <a:gd name="T23" fmla="*/ 2147483647 h 102"/>
              <a:gd name="T24" fmla="*/ 2147483647 w 90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5" name="Freeform 654"/>
          <p:cNvSpPr>
            <a:spLocks/>
          </p:cNvSpPr>
          <p:nvPr/>
        </p:nvSpPr>
        <p:spPr bwMode="auto">
          <a:xfrm>
            <a:off x="4138698" y="3812717"/>
            <a:ext cx="71402" cy="184816"/>
          </a:xfrm>
          <a:custGeom>
            <a:avLst/>
            <a:gdLst>
              <a:gd name="T0" fmla="*/ 2147483647 w 48"/>
              <a:gd name="T1" fmla="*/ 2147483647 h 120"/>
              <a:gd name="T2" fmla="*/ 2147483647 w 48"/>
              <a:gd name="T3" fmla="*/ 2147483647 h 120"/>
              <a:gd name="T4" fmla="*/ 2147483647 w 48"/>
              <a:gd name="T5" fmla="*/ 2147483647 h 120"/>
              <a:gd name="T6" fmla="*/ 2147483647 w 48"/>
              <a:gd name="T7" fmla="*/ 2147483647 h 120"/>
              <a:gd name="T8" fmla="*/ 2147483647 w 48"/>
              <a:gd name="T9" fmla="*/ 0 h 120"/>
              <a:gd name="T10" fmla="*/ 2147483647 w 48"/>
              <a:gd name="T11" fmla="*/ 2147483647 h 120"/>
              <a:gd name="T12" fmla="*/ 2147483647 w 48"/>
              <a:gd name="T13" fmla="*/ 2147483647 h 120"/>
              <a:gd name="T14" fmla="*/ 0 w 48"/>
              <a:gd name="T15" fmla="*/ 2147483647 h 120"/>
              <a:gd name="T16" fmla="*/ 0 w 48"/>
              <a:gd name="T17" fmla="*/ 2147483647 h 120"/>
              <a:gd name="T18" fmla="*/ 2147483647 w 48"/>
              <a:gd name="T19" fmla="*/ 2147483647 h 120"/>
              <a:gd name="T20" fmla="*/ 2147483647 w 48"/>
              <a:gd name="T21" fmla="*/ 2147483647 h 120"/>
              <a:gd name="T22" fmla="*/ 2147483647 w 48"/>
              <a:gd name="T23" fmla="*/ 2147483647 h 120"/>
              <a:gd name="T24" fmla="*/ 2147483647 w 48"/>
              <a:gd name="T25" fmla="*/ 2147483647 h 120"/>
              <a:gd name="T26" fmla="*/ 2147483647 w 48"/>
              <a:gd name="T27" fmla="*/ 2147483647 h 120"/>
              <a:gd name="T28" fmla="*/ 2147483647 w 48"/>
              <a:gd name="T29" fmla="*/ 2147483647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6" name="Freeform 655"/>
          <p:cNvSpPr>
            <a:spLocks/>
          </p:cNvSpPr>
          <p:nvPr/>
        </p:nvSpPr>
        <p:spPr bwMode="auto">
          <a:xfrm>
            <a:off x="4138698" y="3629768"/>
            <a:ext cx="89253" cy="110143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7" name="Freeform 656"/>
          <p:cNvSpPr>
            <a:spLocks/>
          </p:cNvSpPr>
          <p:nvPr/>
        </p:nvSpPr>
        <p:spPr bwMode="auto">
          <a:xfrm>
            <a:off x="56272" y="1146890"/>
            <a:ext cx="2383053" cy="1708146"/>
          </a:xfrm>
          <a:custGeom>
            <a:avLst/>
            <a:gdLst>
              <a:gd name="T0" fmla="*/ 2147483647 w 1622"/>
              <a:gd name="T1" fmla="*/ 2147483647 h 1117"/>
              <a:gd name="T2" fmla="*/ 2147483647 w 1622"/>
              <a:gd name="T3" fmla="*/ 2147483647 h 1117"/>
              <a:gd name="T4" fmla="*/ 2147483647 w 1622"/>
              <a:gd name="T5" fmla="*/ 2147483647 h 1117"/>
              <a:gd name="T6" fmla="*/ 2147483647 w 1622"/>
              <a:gd name="T7" fmla="*/ 2147483647 h 1117"/>
              <a:gd name="T8" fmla="*/ 2147483647 w 1622"/>
              <a:gd name="T9" fmla="*/ 2147483647 h 1117"/>
              <a:gd name="T10" fmla="*/ 2147483647 w 1622"/>
              <a:gd name="T11" fmla="*/ 2147483647 h 1117"/>
              <a:gd name="T12" fmla="*/ 2147483647 w 1622"/>
              <a:gd name="T13" fmla="*/ 2147483647 h 1117"/>
              <a:gd name="T14" fmla="*/ 2147483647 w 1622"/>
              <a:gd name="T15" fmla="*/ 2147483647 h 1117"/>
              <a:gd name="T16" fmla="*/ 2147483647 w 1622"/>
              <a:gd name="T17" fmla="*/ 2147483647 h 1117"/>
              <a:gd name="T18" fmla="*/ 2147483647 w 1622"/>
              <a:gd name="T19" fmla="*/ 2147483647 h 1117"/>
              <a:gd name="T20" fmla="*/ 2147483647 w 1622"/>
              <a:gd name="T21" fmla="*/ 2147483647 h 1117"/>
              <a:gd name="T22" fmla="*/ 2147483647 w 1622"/>
              <a:gd name="T23" fmla="*/ 2147483647 h 1117"/>
              <a:gd name="T24" fmla="*/ 2147483647 w 1622"/>
              <a:gd name="T25" fmla="*/ 2147483647 h 1117"/>
              <a:gd name="T26" fmla="*/ 2147483647 w 1622"/>
              <a:gd name="T27" fmla="*/ 2147483647 h 1117"/>
              <a:gd name="T28" fmla="*/ 2147483647 w 1622"/>
              <a:gd name="T29" fmla="*/ 2147483647 h 1117"/>
              <a:gd name="T30" fmla="*/ 2147483647 w 1622"/>
              <a:gd name="T31" fmla="*/ 2147483647 h 1117"/>
              <a:gd name="T32" fmla="*/ 2147483647 w 1622"/>
              <a:gd name="T33" fmla="*/ 2147483647 h 1117"/>
              <a:gd name="T34" fmla="*/ 2147483647 w 1622"/>
              <a:gd name="T35" fmla="*/ 2147483647 h 1117"/>
              <a:gd name="T36" fmla="*/ 2147483647 w 1622"/>
              <a:gd name="T37" fmla="*/ 2147483647 h 1117"/>
              <a:gd name="T38" fmla="*/ 2147483647 w 1622"/>
              <a:gd name="T39" fmla="*/ 2147483647 h 1117"/>
              <a:gd name="T40" fmla="*/ 2147483647 w 1622"/>
              <a:gd name="T41" fmla="*/ 2147483647 h 1117"/>
              <a:gd name="T42" fmla="*/ 2147483647 w 1622"/>
              <a:gd name="T43" fmla="*/ 2147483647 h 1117"/>
              <a:gd name="T44" fmla="*/ 2147483647 w 1622"/>
              <a:gd name="T45" fmla="*/ 2147483647 h 1117"/>
              <a:gd name="T46" fmla="*/ 2147483647 w 1622"/>
              <a:gd name="T47" fmla="*/ 2147483647 h 1117"/>
              <a:gd name="T48" fmla="*/ 2147483647 w 1622"/>
              <a:gd name="T49" fmla="*/ 2147483647 h 1117"/>
              <a:gd name="T50" fmla="*/ 2147483647 w 1622"/>
              <a:gd name="T51" fmla="*/ 2147483647 h 1117"/>
              <a:gd name="T52" fmla="*/ 2147483647 w 1622"/>
              <a:gd name="T53" fmla="*/ 2147483647 h 1117"/>
              <a:gd name="T54" fmla="*/ 2147483647 w 1622"/>
              <a:gd name="T55" fmla="*/ 2147483647 h 1117"/>
              <a:gd name="T56" fmla="*/ 2147483647 w 1622"/>
              <a:gd name="T57" fmla="*/ 2147483647 h 1117"/>
              <a:gd name="T58" fmla="*/ 2147483647 w 1622"/>
              <a:gd name="T59" fmla="*/ 2147483647 h 1117"/>
              <a:gd name="T60" fmla="*/ 2147483647 w 1622"/>
              <a:gd name="T61" fmla="*/ 2147483647 h 1117"/>
              <a:gd name="T62" fmla="*/ 2147483647 w 1622"/>
              <a:gd name="T63" fmla="*/ 2147483647 h 1117"/>
              <a:gd name="T64" fmla="*/ 2147483647 w 1622"/>
              <a:gd name="T65" fmla="*/ 2147483647 h 1117"/>
              <a:gd name="T66" fmla="*/ 2147483647 w 1622"/>
              <a:gd name="T67" fmla="*/ 2147483647 h 1117"/>
              <a:gd name="T68" fmla="*/ 2147483647 w 1622"/>
              <a:gd name="T69" fmla="*/ 2147483647 h 1117"/>
              <a:gd name="T70" fmla="*/ 2147483647 w 1622"/>
              <a:gd name="T71" fmla="*/ 2147483647 h 1117"/>
              <a:gd name="T72" fmla="*/ 2147483647 w 1622"/>
              <a:gd name="T73" fmla="*/ 2147483647 h 1117"/>
              <a:gd name="T74" fmla="*/ 2147483647 w 1622"/>
              <a:gd name="T75" fmla="*/ 2147483647 h 1117"/>
              <a:gd name="T76" fmla="*/ 2147483647 w 1622"/>
              <a:gd name="T77" fmla="*/ 2147483647 h 1117"/>
              <a:gd name="T78" fmla="*/ 2147483647 w 1622"/>
              <a:gd name="T79" fmla="*/ 2147483647 h 1117"/>
              <a:gd name="T80" fmla="*/ 2147483647 w 1622"/>
              <a:gd name="T81" fmla="*/ 0 h 1117"/>
              <a:gd name="T82" fmla="*/ 2147483647 w 1622"/>
              <a:gd name="T83" fmla="*/ 2147483647 h 1117"/>
              <a:gd name="T84" fmla="*/ 2147483647 w 1622"/>
              <a:gd name="T85" fmla="*/ 2147483647 h 1117"/>
              <a:gd name="T86" fmla="*/ 2147483647 w 1622"/>
              <a:gd name="T87" fmla="*/ 2147483647 h 1117"/>
              <a:gd name="T88" fmla="*/ 2147483647 w 1622"/>
              <a:gd name="T89" fmla="*/ 2147483647 h 1117"/>
              <a:gd name="T90" fmla="*/ 2147483647 w 1622"/>
              <a:gd name="T91" fmla="*/ 2147483647 h 1117"/>
              <a:gd name="T92" fmla="*/ 2147483647 w 1622"/>
              <a:gd name="T93" fmla="*/ 2147483647 h 1117"/>
              <a:gd name="T94" fmla="*/ 2147483647 w 1622"/>
              <a:gd name="T95" fmla="*/ 2147483647 h 1117"/>
              <a:gd name="T96" fmla="*/ 2147483647 w 1622"/>
              <a:gd name="T97" fmla="*/ 2147483647 h 1117"/>
              <a:gd name="T98" fmla="*/ 2147483647 w 1622"/>
              <a:gd name="T99" fmla="*/ 2147483647 h 1117"/>
              <a:gd name="T100" fmla="*/ 2147483647 w 1622"/>
              <a:gd name="T101" fmla="*/ 2147483647 h 1117"/>
              <a:gd name="T102" fmla="*/ 2147483647 w 1622"/>
              <a:gd name="T103" fmla="*/ 2147483647 h 1117"/>
              <a:gd name="T104" fmla="*/ 2147483647 w 1622"/>
              <a:gd name="T105" fmla="*/ 2147483647 h 1117"/>
              <a:gd name="T106" fmla="*/ 2147483647 w 1622"/>
              <a:gd name="T107" fmla="*/ 2147483647 h 1117"/>
              <a:gd name="T108" fmla="*/ 2147483647 w 1622"/>
              <a:gd name="T109" fmla="*/ 2147483647 h 1117"/>
              <a:gd name="T110" fmla="*/ 0 w 1622"/>
              <a:gd name="T111" fmla="*/ 2147483647 h 1117"/>
              <a:gd name="T112" fmla="*/ 2147483647 w 1622"/>
              <a:gd name="T113" fmla="*/ 2147483647 h 1117"/>
              <a:gd name="T114" fmla="*/ 2147483647 w 1622"/>
              <a:gd name="T115" fmla="*/ 2147483647 h 1117"/>
              <a:gd name="T116" fmla="*/ 2147483647 w 1622"/>
              <a:gd name="T117" fmla="*/ 2147483647 h 1117"/>
              <a:gd name="T118" fmla="*/ 2147483647 w 1622"/>
              <a:gd name="T119" fmla="*/ 2147483647 h 1117"/>
              <a:gd name="T120" fmla="*/ 2147483647 w 1622"/>
              <a:gd name="T121" fmla="*/ 2147483647 h 1117"/>
              <a:gd name="T122" fmla="*/ 2147483647 w 1622"/>
              <a:gd name="T123" fmla="*/ 2147483647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58" name="Freeform 657"/>
          <p:cNvSpPr>
            <a:spLocks/>
          </p:cNvSpPr>
          <p:nvPr/>
        </p:nvSpPr>
        <p:spPr bwMode="auto">
          <a:xfrm>
            <a:off x="1536086" y="3752979"/>
            <a:ext cx="124954" cy="132546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0 h 14"/>
              <a:gd name="T6" fmla="*/ 2147483647 w 14"/>
              <a:gd name="T7" fmla="*/ 2147483647 h 14"/>
              <a:gd name="T8" fmla="*/ 0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9" name="Freeform 658"/>
          <p:cNvSpPr>
            <a:spLocks/>
          </p:cNvSpPr>
          <p:nvPr/>
        </p:nvSpPr>
        <p:spPr bwMode="auto">
          <a:xfrm>
            <a:off x="1580712" y="3874323"/>
            <a:ext cx="107103" cy="82140"/>
          </a:xfrm>
          <a:custGeom>
            <a:avLst/>
            <a:gdLst>
              <a:gd name="T0" fmla="*/ 2147483647 w 12"/>
              <a:gd name="T1" fmla="*/ 2147483647 h 9"/>
              <a:gd name="T2" fmla="*/ 2147483647 w 12"/>
              <a:gd name="T3" fmla="*/ 0 h 9"/>
              <a:gd name="T4" fmla="*/ 0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0" name="Freeform 659"/>
          <p:cNvSpPr>
            <a:spLocks/>
          </p:cNvSpPr>
          <p:nvPr/>
        </p:nvSpPr>
        <p:spPr bwMode="auto">
          <a:xfrm>
            <a:off x="1784208" y="3838853"/>
            <a:ext cx="326665" cy="448066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2147483647 w 37"/>
              <a:gd name="T9" fmla="*/ 2147483647 h 41"/>
              <a:gd name="T10" fmla="*/ 2147483647 w 37"/>
              <a:gd name="T11" fmla="*/ 2147483647 h 41"/>
              <a:gd name="T12" fmla="*/ 2147483647 w 37"/>
              <a:gd name="T13" fmla="*/ 2147483647 h 41"/>
              <a:gd name="T14" fmla="*/ 2147483647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0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2147483647 h 41"/>
              <a:gd name="T28" fmla="*/ 2147483647 w 37"/>
              <a:gd name="T29" fmla="*/ 2147483647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0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connsiteX0" fmla="*/ 10000 w 10000"/>
              <a:gd name="connsiteY0" fmla="*/ 8293 h 11045"/>
              <a:gd name="connsiteX1" fmla="*/ 10000 w 10000"/>
              <a:gd name="connsiteY1" fmla="*/ 8293 h 11045"/>
              <a:gd name="connsiteX2" fmla="*/ 10000 w 10000"/>
              <a:gd name="connsiteY2" fmla="*/ 6585 h 11045"/>
              <a:gd name="connsiteX3" fmla="*/ 9459 w 10000"/>
              <a:gd name="connsiteY3" fmla="*/ 5610 h 11045"/>
              <a:gd name="connsiteX4" fmla="*/ 9730 w 10000"/>
              <a:gd name="connsiteY4" fmla="*/ 5122 h 11045"/>
              <a:gd name="connsiteX5" fmla="*/ 8378 w 10000"/>
              <a:gd name="connsiteY5" fmla="*/ 4878 h 11045"/>
              <a:gd name="connsiteX6" fmla="*/ 5676 w 10000"/>
              <a:gd name="connsiteY6" fmla="*/ 3902 h 11045"/>
              <a:gd name="connsiteX7" fmla="*/ 5135 w 10000"/>
              <a:gd name="connsiteY7" fmla="*/ 2683 h 11045"/>
              <a:gd name="connsiteX8" fmla="*/ 5405 w 10000"/>
              <a:gd name="connsiteY8" fmla="*/ 732 h 11045"/>
              <a:gd name="connsiteX9" fmla="*/ 6486 w 10000"/>
              <a:gd name="connsiteY9" fmla="*/ 244 h 11045"/>
              <a:gd name="connsiteX10" fmla="*/ 6486 w 10000"/>
              <a:gd name="connsiteY10" fmla="*/ 0 h 11045"/>
              <a:gd name="connsiteX11" fmla="*/ 4595 w 10000"/>
              <a:gd name="connsiteY11" fmla="*/ 488 h 11045"/>
              <a:gd name="connsiteX12" fmla="*/ 3514 w 10000"/>
              <a:gd name="connsiteY12" fmla="*/ 976 h 11045"/>
              <a:gd name="connsiteX13" fmla="*/ 2973 w 10000"/>
              <a:gd name="connsiteY13" fmla="*/ 2195 h 11045"/>
              <a:gd name="connsiteX14" fmla="*/ 2432 w 10000"/>
              <a:gd name="connsiteY14" fmla="*/ 2439 h 11045"/>
              <a:gd name="connsiteX15" fmla="*/ 1622 w 10000"/>
              <a:gd name="connsiteY15" fmla="*/ 3171 h 11045"/>
              <a:gd name="connsiteX16" fmla="*/ 811 w 10000"/>
              <a:gd name="connsiteY16" fmla="*/ 3902 h 11045"/>
              <a:gd name="connsiteX17" fmla="*/ 1081 w 10000"/>
              <a:gd name="connsiteY17" fmla="*/ 4390 h 11045"/>
              <a:gd name="connsiteX18" fmla="*/ 1351 w 10000"/>
              <a:gd name="connsiteY18" fmla="*/ 5610 h 11045"/>
              <a:gd name="connsiteX19" fmla="*/ 1351 w 10000"/>
              <a:gd name="connsiteY19" fmla="*/ 6341 h 11045"/>
              <a:gd name="connsiteX20" fmla="*/ 1622 w 10000"/>
              <a:gd name="connsiteY20" fmla="*/ 7317 h 11045"/>
              <a:gd name="connsiteX21" fmla="*/ 541 w 10000"/>
              <a:gd name="connsiteY21" fmla="*/ 8049 h 11045"/>
              <a:gd name="connsiteX22" fmla="*/ 0 w 10000"/>
              <a:gd name="connsiteY22" fmla="*/ 8537 h 11045"/>
              <a:gd name="connsiteX23" fmla="*/ 2162 w 10000"/>
              <a:gd name="connsiteY23" fmla="*/ 9268 h 11045"/>
              <a:gd name="connsiteX24" fmla="*/ 7669 w 10000"/>
              <a:gd name="connsiteY24" fmla="*/ 11045 h 11045"/>
              <a:gd name="connsiteX0" fmla="*/ 10000 w 10000"/>
              <a:gd name="connsiteY0" fmla="*/ 8293 h 11941"/>
              <a:gd name="connsiteX1" fmla="*/ 10000 w 10000"/>
              <a:gd name="connsiteY1" fmla="*/ 8293 h 11941"/>
              <a:gd name="connsiteX2" fmla="*/ 10000 w 10000"/>
              <a:gd name="connsiteY2" fmla="*/ 6585 h 11941"/>
              <a:gd name="connsiteX3" fmla="*/ 9459 w 10000"/>
              <a:gd name="connsiteY3" fmla="*/ 5610 h 11941"/>
              <a:gd name="connsiteX4" fmla="*/ 9730 w 10000"/>
              <a:gd name="connsiteY4" fmla="*/ 5122 h 11941"/>
              <a:gd name="connsiteX5" fmla="*/ 8378 w 10000"/>
              <a:gd name="connsiteY5" fmla="*/ 4878 h 11941"/>
              <a:gd name="connsiteX6" fmla="*/ 5676 w 10000"/>
              <a:gd name="connsiteY6" fmla="*/ 3902 h 11941"/>
              <a:gd name="connsiteX7" fmla="*/ 5135 w 10000"/>
              <a:gd name="connsiteY7" fmla="*/ 2683 h 11941"/>
              <a:gd name="connsiteX8" fmla="*/ 5405 w 10000"/>
              <a:gd name="connsiteY8" fmla="*/ 732 h 11941"/>
              <a:gd name="connsiteX9" fmla="*/ 6486 w 10000"/>
              <a:gd name="connsiteY9" fmla="*/ 244 h 11941"/>
              <a:gd name="connsiteX10" fmla="*/ 6486 w 10000"/>
              <a:gd name="connsiteY10" fmla="*/ 0 h 11941"/>
              <a:gd name="connsiteX11" fmla="*/ 4595 w 10000"/>
              <a:gd name="connsiteY11" fmla="*/ 488 h 11941"/>
              <a:gd name="connsiteX12" fmla="*/ 3514 w 10000"/>
              <a:gd name="connsiteY12" fmla="*/ 976 h 11941"/>
              <a:gd name="connsiteX13" fmla="*/ 2973 w 10000"/>
              <a:gd name="connsiteY13" fmla="*/ 2195 h 11941"/>
              <a:gd name="connsiteX14" fmla="*/ 2432 w 10000"/>
              <a:gd name="connsiteY14" fmla="*/ 2439 h 11941"/>
              <a:gd name="connsiteX15" fmla="*/ 1622 w 10000"/>
              <a:gd name="connsiteY15" fmla="*/ 3171 h 11941"/>
              <a:gd name="connsiteX16" fmla="*/ 811 w 10000"/>
              <a:gd name="connsiteY16" fmla="*/ 3902 h 11941"/>
              <a:gd name="connsiteX17" fmla="*/ 1081 w 10000"/>
              <a:gd name="connsiteY17" fmla="*/ 4390 h 11941"/>
              <a:gd name="connsiteX18" fmla="*/ 1351 w 10000"/>
              <a:gd name="connsiteY18" fmla="*/ 5610 h 11941"/>
              <a:gd name="connsiteX19" fmla="*/ 1351 w 10000"/>
              <a:gd name="connsiteY19" fmla="*/ 6341 h 11941"/>
              <a:gd name="connsiteX20" fmla="*/ 1622 w 10000"/>
              <a:gd name="connsiteY20" fmla="*/ 7317 h 11941"/>
              <a:gd name="connsiteX21" fmla="*/ 541 w 10000"/>
              <a:gd name="connsiteY21" fmla="*/ 8049 h 11941"/>
              <a:gd name="connsiteX22" fmla="*/ 0 w 10000"/>
              <a:gd name="connsiteY22" fmla="*/ 8537 h 11941"/>
              <a:gd name="connsiteX23" fmla="*/ 2162 w 10000"/>
              <a:gd name="connsiteY23" fmla="*/ 9268 h 11941"/>
              <a:gd name="connsiteX24" fmla="*/ 7669 w 10000"/>
              <a:gd name="connsiteY24" fmla="*/ 11941 h 1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000" h="11941">
                <a:moveTo>
                  <a:pt x="10000" y="8293"/>
                </a:moveTo>
                <a:lnTo>
                  <a:pt x="10000" y="8293"/>
                </a:lnTo>
                <a:lnTo>
                  <a:pt x="10000" y="6585"/>
                </a:lnTo>
                <a:lnTo>
                  <a:pt x="9459" y="5610"/>
                </a:lnTo>
                <a:cubicBezTo>
                  <a:pt x="9549" y="5447"/>
                  <a:pt x="9640" y="5285"/>
                  <a:pt x="9730" y="5122"/>
                </a:cubicBezTo>
                <a:lnTo>
                  <a:pt x="8378" y="4878"/>
                </a:lnTo>
                <a:lnTo>
                  <a:pt x="5676" y="3902"/>
                </a:lnTo>
                <a:lnTo>
                  <a:pt x="5135" y="2683"/>
                </a:lnTo>
                <a:lnTo>
                  <a:pt x="5405" y="732"/>
                </a:lnTo>
                <a:lnTo>
                  <a:pt x="6486" y="244"/>
                </a:lnTo>
                <a:lnTo>
                  <a:pt x="6486" y="0"/>
                </a:lnTo>
                <a:lnTo>
                  <a:pt x="4595" y="488"/>
                </a:lnTo>
                <a:lnTo>
                  <a:pt x="3514" y="976"/>
                </a:lnTo>
                <a:lnTo>
                  <a:pt x="2973" y="2195"/>
                </a:lnTo>
                <a:lnTo>
                  <a:pt x="2432" y="2439"/>
                </a:lnTo>
                <a:lnTo>
                  <a:pt x="1622" y="3171"/>
                </a:lnTo>
                <a:lnTo>
                  <a:pt x="811" y="3902"/>
                </a:lnTo>
                <a:lnTo>
                  <a:pt x="1081" y="4390"/>
                </a:lnTo>
                <a:lnTo>
                  <a:pt x="1351" y="5610"/>
                </a:lnTo>
                <a:lnTo>
                  <a:pt x="1351" y="6341"/>
                </a:lnTo>
                <a:lnTo>
                  <a:pt x="1622" y="7317"/>
                </a:lnTo>
                <a:lnTo>
                  <a:pt x="541" y="8049"/>
                </a:lnTo>
                <a:lnTo>
                  <a:pt x="0" y="8537"/>
                </a:lnTo>
                <a:lnTo>
                  <a:pt x="2162" y="9268"/>
                </a:lnTo>
                <a:cubicBezTo>
                  <a:pt x="3243" y="10000"/>
                  <a:pt x="7669" y="11941"/>
                  <a:pt x="7669" y="11941"/>
                </a:cubicBez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1" name="Freeform 660"/>
          <p:cNvSpPr>
            <a:spLocks/>
          </p:cNvSpPr>
          <p:nvPr/>
        </p:nvSpPr>
        <p:spPr bwMode="auto">
          <a:xfrm>
            <a:off x="716743" y="3192931"/>
            <a:ext cx="847902" cy="580584"/>
          </a:xfrm>
          <a:custGeom>
            <a:avLst/>
            <a:gdLst>
              <a:gd name="T0" fmla="*/ 2147483647 w 576"/>
              <a:gd name="T1" fmla="*/ 2147483647 h 379"/>
              <a:gd name="T2" fmla="*/ 2147483647 w 576"/>
              <a:gd name="T3" fmla="*/ 2147483647 h 379"/>
              <a:gd name="T4" fmla="*/ 2147483647 w 576"/>
              <a:gd name="T5" fmla="*/ 2147483647 h 379"/>
              <a:gd name="T6" fmla="*/ 2147483647 w 576"/>
              <a:gd name="T7" fmla="*/ 2147483647 h 379"/>
              <a:gd name="T8" fmla="*/ 2147483647 w 576"/>
              <a:gd name="T9" fmla="*/ 2147483647 h 379"/>
              <a:gd name="T10" fmla="*/ 2147483647 w 576"/>
              <a:gd name="T11" fmla="*/ 2147483647 h 379"/>
              <a:gd name="T12" fmla="*/ 2147483647 w 576"/>
              <a:gd name="T13" fmla="*/ 2147483647 h 379"/>
              <a:gd name="T14" fmla="*/ 2147483647 w 576"/>
              <a:gd name="T15" fmla="*/ 2147483647 h 379"/>
              <a:gd name="T16" fmla="*/ 2147483647 w 576"/>
              <a:gd name="T17" fmla="*/ 2147483647 h 379"/>
              <a:gd name="T18" fmla="*/ 2147483647 w 576"/>
              <a:gd name="T19" fmla="*/ 2147483647 h 379"/>
              <a:gd name="T20" fmla="*/ 2147483647 w 576"/>
              <a:gd name="T21" fmla="*/ 2147483647 h 379"/>
              <a:gd name="T22" fmla="*/ 2147483647 w 576"/>
              <a:gd name="T23" fmla="*/ 2147483647 h 379"/>
              <a:gd name="T24" fmla="*/ 2147483647 w 576"/>
              <a:gd name="T25" fmla="*/ 2147483647 h 379"/>
              <a:gd name="T26" fmla="*/ 2147483647 w 576"/>
              <a:gd name="T27" fmla="*/ 2147483647 h 379"/>
              <a:gd name="T28" fmla="*/ 2147483647 w 576"/>
              <a:gd name="T29" fmla="*/ 2147483647 h 379"/>
              <a:gd name="T30" fmla="*/ 2147483647 w 576"/>
              <a:gd name="T31" fmla="*/ 2147483647 h 379"/>
              <a:gd name="T32" fmla="*/ 2147483647 w 576"/>
              <a:gd name="T33" fmla="*/ 2147483647 h 379"/>
              <a:gd name="T34" fmla="*/ 2147483647 w 576"/>
              <a:gd name="T35" fmla="*/ 2147483647 h 379"/>
              <a:gd name="T36" fmla="*/ 2147483647 w 576"/>
              <a:gd name="T37" fmla="*/ 2147483647 h 379"/>
              <a:gd name="T38" fmla="*/ 2147483647 w 576"/>
              <a:gd name="T39" fmla="*/ 2147483647 h 379"/>
              <a:gd name="T40" fmla="*/ 2147483647 w 576"/>
              <a:gd name="T41" fmla="*/ 2147483647 h 379"/>
              <a:gd name="T42" fmla="*/ 2147483647 w 576"/>
              <a:gd name="T43" fmla="*/ 2147483647 h 379"/>
              <a:gd name="T44" fmla="*/ 2147483647 w 576"/>
              <a:gd name="T45" fmla="*/ 2147483647 h 379"/>
              <a:gd name="T46" fmla="*/ 2147483647 w 576"/>
              <a:gd name="T47" fmla="*/ 2147483647 h 379"/>
              <a:gd name="T48" fmla="*/ 2147483647 w 576"/>
              <a:gd name="T49" fmla="*/ 0 h 379"/>
              <a:gd name="T50" fmla="*/ 0 w 576"/>
              <a:gd name="T51" fmla="*/ 2147483647 h 379"/>
              <a:gd name="T52" fmla="*/ 2147483647 w 576"/>
              <a:gd name="T53" fmla="*/ 2147483647 h 379"/>
              <a:gd name="T54" fmla="*/ 2147483647 w 576"/>
              <a:gd name="T55" fmla="*/ 2147483647 h 379"/>
              <a:gd name="T56" fmla="*/ 2147483647 w 576"/>
              <a:gd name="T57" fmla="*/ 2147483647 h 379"/>
              <a:gd name="T58" fmla="*/ 2147483647 w 576"/>
              <a:gd name="T59" fmla="*/ 2147483647 h 379"/>
              <a:gd name="T60" fmla="*/ 2147483647 w 576"/>
              <a:gd name="T61" fmla="*/ 2147483647 h 379"/>
              <a:gd name="T62" fmla="*/ 2147483647 w 576"/>
              <a:gd name="T63" fmla="*/ 2147483647 h 379"/>
              <a:gd name="T64" fmla="*/ 2147483647 w 576"/>
              <a:gd name="T65" fmla="*/ 2147483647 h 379"/>
              <a:gd name="T66" fmla="*/ 2147483647 w 576"/>
              <a:gd name="T67" fmla="*/ 2147483647 h 379"/>
              <a:gd name="T68" fmla="*/ 2147483647 w 576"/>
              <a:gd name="T69" fmla="*/ 2147483647 h 379"/>
              <a:gd name="T70" fmla="*/ 2147483647 w 576"/>
              <a:gd name="T71" fmla="*/ 2147483647 h 379"/>
              <a:gd name="T72" fmla="*/ 2147483647 w 576"/>
              <a:gd name="T73" fmla="*/ 2147483647 h 379"/>
              <a:gd name="T74" fmla="*/ 2147483647 w 576"/>
              <a:gd name="T75" fmla="*/ 2147483647 h 379"/>
              <a:gd name="T76" fmla="*/ 2147483647 w 576"/>
              <a:gd name="T77" fmla="*/ 2147483647 h 379"/>
              <a:gd name="T78" fmla="*/ 2147483647 w 576"/>
              <a:gd name="T79" fmla="*/ 2147483647 h 379"/>
              <a:gd name="T80" fmla="*/ 2147483647 w 576"/>
              <a:gd name="T81" fmla="*/ 2147483647 h 379"/>
              <a:gd name="T82" fmla="*/ 2147483647 w 576"/>
              <a:gd name="T83" fmla="*/ 2147483647 h 379"/>
              <a:gd name="T84" fmla="*/ 2147483647 w 576"/>
              <a:gd name="T85" fmla="*/ 2147483647 h 379"/>
              <a:gd name="T86" fmla="*/ 2147483647 w 576"/>
              <a:gd name="T87" fmla="*/ 2147483647 h 379"/>
              <a:gd name="T88" fmla="*/ 2147483647 w 576"/>
              <a:gd name="T89" fmla="*/ 2147483647 h 379"/>
              <a:gd name="T90" fmla="*/ 2147483647 w 576"/>
              <a:gd name="T91" fmla="*/ 2147483647 h 379"/>
              <a:gd name="T92" fmla="*/ 2147483647 w 576"/>
              <a:gd name="T93" fmla="*/ 2147483647 h 379"/>
              <a:gd name="T94" fmla="*/ 2147483647 w 576"/>
              <a:gd name="T95" fmla="*/ 2147483647 h 379"/>
              <a:gd name="T96" fmla="*/ 2147483647 w 576"/>
              <a:gd name="T97" fmla="*/ 2147483647 h 379"/>
              <a:gd name="T98" fmla="*/ 2147483647 w 576"/>
              <a:gd name="T99" fmla="*/ 2147483647 h 379"/>
              <a:gd name="T100" fmla="*/ 2147483647 w 576"/>
              <a:gd name="T101" fmla="*/ 2147483647 h 379"/>
              <a:gd name="T102" fmla="*/ 2147483647 w 576"/>
              <a:gd name="T103" fmla="*/ 2147483647 h 379"/>
              <a:gd name="T104" fmla="*/ 2147483647 w 576"/>
              <a:gd name="T105" fmla="*/ 2147483647 h 379"/>
              <a:gd name="T106" fmla="*/ 2147483647 w 576"/>
              <a:gd name="T107" fmla="*/ 2147483647 h 379"/>
              <a:gd name="T108" fmla="*/ 2147483647 w 576"/>
              <a:gd name="T109" fmla="*/ 2147483647 h 379"/>
              <a:gd name="T110" fmla="*/ 2147483647 w 576"/>
              <a:gd name="T111" fmla="*/ 2147483647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2" name="Freeform 661"/>
          <p:cNvSpPr>
            <a:spLocks/>
          </p:cNvSpPr>
          <p:nvPr/>
        </p:nvSpPr>
        <p:spPr bwMode="auto">
          <a:xfrm rot="20747712">
            <a:off x="2103733" y="866867"/>
            <a:ext cx="913950" cy="1054757"/>
          </a:xfrm>
          <a:custGeom>
            <a:avLst/>
            <a:gdLst>
              <a:gd name="T0" fmla="*/ 2147483647 w 1125"/>
              <a:gd name="T1" fmla="*/ 2147483647 h 2047"/>
              <a:gd name="T2" fmla="*/ 2147483647 w 1125"/>
              <a:gd name="T3" fmla="*/ 2147483647 h 2047"/>
              <a:gd name="T4" fmla="*/ 2147483647 w 1125"/>
              <a:gd name="T5" fmla="*/ 2147483647 h 2047"/>
              <a:gd name="T6" fmla="*/ 2147483647 w 1125"/>
              <a:gd name="T7" fmla="*/ 2147483647 h 2047"/>
              <a:gd name="T8" fmla="*/ 2147483647 w 1125"/>
              <a:gd name="T9" fmla="*/ 2147483647 h 2047"/>
              <a:gd name="T10" fmla="*/ 2147483647 w 1125"/>
              <a:gd name="T11" fmla="*/ 2147483647 h 2047"/>
              <a:gd name="T12" fmla="*/ 2147483647 w 1125"/>
              <a:gd name="T13" fmla="*/ 2147483647 h 2047"/>
              <a:gd name="T14" fmla="*/ 2147483647 w 1125"/>
              <a:gd name="T15" fmla="*/ 2147483647 h 2047"/>
              <a:gd name="T16" fmla="*/ 2147483647 w 1125"/>
              <a:gd name="T17" fmla="*/ 2147483647 h 2047"/>
              <a:gd name="T18" fmla="*/ 2147483647 w 1125"/>
              <a:gd name="T19" fmla="*/ 2147483647 h 2047"/>
              <a:gd name="T20" fmla="*/ 2147483647 w 1125"/>
              <a:gd name="T21" fmla="*/ 2147483647 h 2047"/>
              <a:gd name="T22" fmla="*/ 2147483647 w 1125"/>
              <a:gd name="T23" fmla="*/ 2147483647 h 2047"/>
              <a:gd name="T24" fmla="*/ 2147483647 w 1125"/>
              <a:gd name="T25" fmla="*/ 2147483647 h 2047"/>
              <a:gd name="T26" fmla="*/ 2147483647 w 1125"/>
              <a:gd name="T27" fmla="*/ 2147483647 h 2047"/>
              <a:gd name="T28" fmla="*/ 2147483647 w 1125"/>
              <a:gd name="T29" fmla="*/ 2147483647 h 2047"/>
              <a:gd name="T30" fmla="*/ 2147483647 w 1125"/>
              <a:gd name="T31" fmla="*/ 2147483647 h 2047"/>
              <a:gd name="T32" fmla="*/ 2147483647 w 1125"/>
              <a:gd name="T33" fmla="*/ 2147483647 h 2047"/>
              <a:gd name="T34" fmla="*/ 2147483647 w 1125"/>
              <a:gd name="T35" fmla="*/ 2147483647 h 2047"/>
              <a:gd name="T36" fmla="*/ 2147483647 w 1125"/>
              <a:gd name="T37" fmla="*/ 2147483647 h 2047"/>
              <a:gd name="T38" fmla="*/ 2147483647 w 1125"/>
              <a:gd name="T39" fmla="*/ 2147483647 h 2047"/>
              <a:gd name="T40" fmla="*/ 2147483647 w 1125"/>
              <a:gd name="T41" fmla="*/ 2147483647 h 2047"/>
              <a:gd name="T42" fmla="*/ 2147483647 w 1125"/>
              <a:gd name="T43" fmla="*/ 2147483647 h 2047"/>
              <a:gd name="T44" fmla="*/ 2147483647 w 1125"/>
              <a:gd name="T45" fmla="*/ 2147483647 h 2047"/>
              <a:gd name="T46" fmla="*/ 2147483647 w 1125"/>
              <a:gd name="T47" fmla="*/ 2147483647 h 2047"/>
              <a:gd name="T48" fmla="*/ 2147483647 w 1125"/>
              <a:gd name="T49" fmla="*/ 2147483647 h 2047"/>
              <a:gd name="T50" fmla="*/ 2147483647 w 1125"/>
              <a:gd name="T51" fmla="*/ 2147483647 h 2047"/>
              <a:gd name="T52" fmla="*/ 2147483647 w 1125"/>
              <a:gd name="T53" fmla="*/ 2147483647 h 2047"/>
              <a:gd name="T54" fmla="*/ 2147483647 w 1125"/>
              <a:gd name="T55" fmla="*/ 2147483647 h 2047"/>
              <a:gd name="T56" fmla="*/ 2147483647 w 1125"/>
              <a:gd name="T57" fmla="*/ 2147483647 h 2047"/>
              <a:gd name="T58" fmla="*/ 2147483647 w 1125"/>
              <a:gd name="T59" fmla="*/ 2147483647 h 2047"/>
              <a:gd name="T60" fmla="*/ 2147483647 w 1125"/>
              <a:gd name="T61" fmla="*/ 2147483647 h 2047"/>
              <a:gd name="T62" fmla="*/ 2147483647 w 1125"/>
              <a:gd name="T63" fmla="*/ 2147483647 h 2047"/>
              <a:gd name="T64" fmla="*/ 2147483647 w 1125"/>
              <a:gd name="T65" fmla="*/ 2147483647 h 2047"/>
              <a:gd name="T66" fmla="*/ 2147483647 w 1125"/>
              <a:gd name="T67" fmla="*/ 2147483647 h 2047"/>
              <a:gd name="T68" fmla="*/ 2147483647 w 1125"/>
              <a:gd name="T69" fmla="*/ 2147483647 h 2047"/>
              <a:gd name="T70" fmla="*/ 2147483647 w 1125"/>
              <a:gd name="T71" fmla="*/ 2147483647 h 2047"/>
              <a:gd name="T72" fmla="*/ 2147483647 w 1125"/>
              <a:gd name="T73" fmla="*/ 2147483647 h 2047"/>
              <a:gd name="T74" fmla="*/ 2147483647 w 1125"/>
              <a:gd name="T75" fmla="*/ 2147483647 h 2047"/>
              <a:gd name="T76" fmla="*/ 2147483647 w 1125"/>
              <a:gd name="T77" fmla="*/ 2147483647 h 2047"/>
              <a:gd name="T78" fmla="*/ 2147483647 w 1125"/>
              <a:gd name="T79" fmla="*/ 2147483647 h 2047"/>
              <a:gd name="T80" fmla="*/ 2147483647 w 1125"/>
              <a:gd name="T81" fmla="*/ 2147483647 h 2047"/>
              <a:gd name="T82" fmla="*/ 2147483647 w 1125"/>
              <a:gd name="T83" fmla="*/ 2147483647 h 2047"/>
              <a:gd name="T84" fmla="*/ 2147483647 w 1125"/>
              <a:gd name="T85" fmla="*/ 2147483647 h 2047"/>
              <a:gd name="T86" fmla="*/ 2147483647 w 1125"/>
              <a:gd name="T87" fmla="*/ 2147483647 h 2047"/>
              <a:gd name="T88" fmla="*/ 2147483647 w 1125"/>
              <a:gd name="T89" fmla="*/ 2147483647 h 2047"/>
              <a:gd name="T90" fmla="*/ 2147483647 w 1125"/>
              <a:gd name="T91" fmla="*/ 2147483647 h 2047"/>
              <a:gd name="T92" fmla="*/ 2147483647 w 1125"/>
              <a:gd name="T93" fmla="*/ 2147483647 h 2047"/>
              <a:gd name="T94" fmla="*/ 2147483647 w 1125"/>
              <a:gd name="T95" fmla="*/ 2147483647 h 2047"/>
              <a:gd name="T96" fmla="*/ 2147483647 w 1125"/>
              <a:gd name="T97" fmla="*/ 2147483647 h 2047"/>
              <a:gd name="T98" fmla="*/ 2147483647 w 1125"/>
              <a:gd name="T99" fmla="*/ 2147483647 h 2047"/>
              <a:gd name="T100" fmla="*/ 2147483647 w 1125"/>
              <a:gd name="T101" fmla="*/ 2147483647 h 2047"/>
              <a:gd name="T102" fmla="*/ 2147483647 w 1125"/>
              <a:gd name="T103" fmla="*/ 2147483647 h 2047"/>
              <a:gd name="T104" fmla="*/ 2147483647 w 1125"/>
              <a:gd name="T105" fmla="*/ 2147483647 h 2047"/>
              <a:gd name="T106" fmla="*/ 2147483647 w 1125"/>
              <a:gd name="T107" fmla="*/ 2147483647 h 2047"/>
              <a:gd name="T108" fmla="*/ 2147483647 w 1125"/>
              <a:gd name="T109" fmla="*/ 2147483647 h 2047"/>
              <a:gd name="T110" fmla="*/ 2147483647 w 1125"/>
              <a:gd name="T111" fmla="*/ 2147483647 h 2047"/>
              <a:gd name="T112" fmla="*/ 2147483647 w 1125"/>
              <a:gd name="T113" fmla="*/ 2147483647 h 2047"/>
              <a:gd name="T114" fmla="*/ 2147483647 w 1125"/>
              <a:gd name="T115" fmla="*/ 2147483647 h 2047"/>
              <a:gd name="T116" fmla="*/ 2147483647 w 1125"/>
              <a:gd name="T117" fmla="*/ 2147483647 h 2047"/>
              <a:gd name="T118" fmla="*/ 2147483647 w 1125"/>
              <a:gd name="T119" fmla="*/ 2147483647 h 2047"/>
              <a:gd name="T120" fmla="*/ 2147483647 w 1125"/>
              <a:gd name="T121" fmla="*/ 2147483647 h 2047"/>
              <a:gd name="T122" fmla="*/ 2147483647 w 1125"/>
              <a:gd name="T123" fmla="*/ 2147483647 h 2047"/>
              <a:gd name="T124" fmla="*/ 2147483647 w 1125"/>
              <a:gd name="T125" fmla="*/ 2147483647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3" name="Freeform 662"/>
          <p:cNvSpPr>
            <a:spLocks/>
          </p:cNvSpPr>
          <p:nvPr/>
        </p:nvSpPr>
        <p:spPr bwMode="auto">
          <a:xfrm>
            <a:off x="1016634" y="1150626"/>
            <a:ext cx="46412" cy="42937"/>
          </a:xfrm>
          <a:custGeom>
            <a:avLst/>
            <a:gdLst>
              <a:gd name="T0" fmla="*/ 2147483647 w 40"/>
              <a:gd name="T1" fmla="*/ 2147483647 h 36"/>
              <a:gd name="T2" fmla="*/ 2147483647 w 40"/>
              <a:gd name="T3" fmla="*/ 2147483647 h 36"/>
              <a:gd name="T4" fmla="*/ 2147483647 w 40"/>
              <a:gd name="T5" fmla="*/ 2147483647 h 36"/>
              <a:gd name="T6" fmla="*/ 2147483647 w 40"/>
              <a:gd name="T7" fmla="*/ 2147483647 h 36"/>
              <a:gd name="T8" fmla="*/ 2147483647 w 40"/>
              <a:gd name="T9" fmla="*/ 2147483647 h 36"/>
              <a:gd name="T10" fmla="*/ 2147483647 w 40"/>
              <a:gd name="T11" fmla="*/ 2147483647 h 36"/>
              <a:gd name="T12" fmla="*/ 2147483647 w 40"/>
              <a:gd name="T13" fmla="*/ 2147483647 h 36"/>
              <a:gd name="T14" fmla="*/ 2147483647 w 40"/>
              <a:gd name="T15" fmla="*/ 2147483647 h 36"/>
              <a:gd name="T16" fmla="*/ 2147483647 w 40"/>
              <a:gd name="T17" fmla="*/ 2147483647 h 36"/>
              <a:gd name="T18" fmla="*/ 2147483647 w 40"/>
              <a:gd name="T19" fmla="*/ 2147483647 h 36"/>
              <a:gd name="T20" fmla="*/ 2147483647 w 40"/>
              <a:gd name="T21" fmla="*/ 2147483647 h 36"/>
              <a:gd name="T22" fmla="*/ 2147483647 w 40"/>
              <a:gd name="T23" fmla="*/ 2147483647 h 36"/>
              <a:gd name="T24" fmla="*/ 2147483647 w 40"/>
              <a:gd name="T25" fmla="*/ 2147483647 h 36"/>
              <a:gd name="T26" fmla="*/ 2147483647 w 40"/>
              <a:gd name="T27" fmla="*/ 2147483647 h 36"/>
              <a:gd name="T28" fmla="*/ 0 w 40"/>
              <a:gd name="T29" fmla="*/ 2147483647 h 36"/>
              <a:gd name="T30" fmla="*/ 2147483647 w 40"/>
              <a:gd name="T31" fmla="*/ 2147483647 h 36"/>
              <a:gd name="T32" fmla="*/ 2147483647 w 40"/>
              <a:gd name="T33" fmla="*/ 2147483647 h 36"/>
              <a:gd name="T34" fmla="*/ 2147483647 w 40"/>
              <a:gd name="T35" fmla="*/ 2147483647 h 36"/>
              <a:gd name="T36" fmla="*/ 2147483647 w 40"/>
              <a:gd name="T37" fmla="*/ 2147483647 h 36"/>
              <a:gd name="T38" fmla="*/ 2147483647 w 40"/>
              <a:gd name="T39" fmla="*/ 0 h 36"/>
              <a:gd name="T40" fmla="*/ 2147483647 w 40"/>
              <a:gd name="T41" fmla="*/ 2147483647 h 36"/>
              <a:gd name="T42" fmla="*/ 2147483647 w 40"/>
              <a:gd name="T43" fmla="*/ 2147483647 h 36"/>
              <a:gd name="T44" fmla="*/ 2147483647 w 40"/>
              <a:gd name="T45" fmla="*/ 2147483647 h 36"/>
              <a:gd name="T46" fmla="*/ 2147483647 w 40"/>
              <a:gd name="T47" fmla="*/ 2147483647 h 36"/>
              <a:gd name="T48" fmla="*/ 2147483647 w 40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4" name="Freeform 663"/>
          <p:cNvSpPr>
            <a:spLocks/>
          </p:cNvSpPr>
          <p:nvPr/>
        </p:nvSpPr>
        <p:spPr bwMode="auto">
          <a:xfrm>
            <a:off x="1412918" y="1497854"/>
            <a:ext cx="0" cy="5601"/>
          </a:xfrm>
          <a:custGeom>
            <a:avLst/>
            <a:gdLst>
              <a:gd name="T0" fmla="*/ 1 w 1"/>
              <a:gd name="T1" fmla="*/ 2147483647 h 4"/>
              <a:gd name="T2" fmla="*/ 1 w 1"/>
              <a:gd name="T3" fmla="*/ 2147483647 h 4"/>
              <a:gd name="T4" fmla="*/ 1 w 1"/>
              <a:gd name="T5" fmla="*/ 2147483647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147483647 h 4"/>
              <a:gd name="T12" fmla="*/ 1 w 1"/>
              <a:gd name="T13" fmla="*/ 2147483647 h 4"/>
              <a:gd name="T14" fmla="*/ 1 w 1"/>
              <a:gd name="T15" fmla="*/ 2147483647 h 4"/>
              <a:gd name="T16" fmla="*/ 1 w 1"/>
              <a:gd name="T17" fmla="*/ 2147483647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5" name="Freeform 664"/>
          <p:cNvSpPr>
            <a:spLocks/>
          </p:cNvSpPr>
          <p:nvPr/>
        </p:nvSpPr>
        <p:spPr bwMode="auto">
          <a:xfrm>
            <a:off x="1814554" y="1537058"/>
            <a:ext cx="3570" cy="7467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0 h 8"/>
              <a:gd name="T10" fmla="*/ 0 w 5"/>
              <a:gd name="T11" fmla="*/ 0 h 8"/>
              <a:gd name="T12" fmla="*/ 0 w 5"/>
              <a:gd name="T13" fmla="*/ 2147483647 h 8"/>
              <a:gd name="T14" fmla="*/ 2147483647 w 5"/>
              <a:gd name="T15" fmla="*/ 2147483647 h 8"/>
              <a:gd name="T16" fmla="*/ 2147483647 w 5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6" name="Freeform 665"/>
          <p:cNvSpPr>
            <a:spLocks/>
          </p:cNvSpPr>
          <p:nvPr/>
        </p:nvSpPr>
        <p:spPr bwMode="auto">
          <a:xfrm>
            <a:off x="1420056" y="1046082"/>
            <a:ext cx="16065" cy="16802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2147483647 w 14"/>
              <a:gd name="T11" fmla="*/ 2147483647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2147483647 w 14"/>
              <a:gd name="T17" fmla="*/ 0 h 15"/>
              <a:gd name="T18" fmla="*/ 2147483647 w 14"/>
              <a:gd name="T19" fmla="*/ 2147483647 h 15"/>
              <a:gd name="T20" fmla="*/ 2147483647 w 14"/>
              <a:gd name="T21" fmla="*/ 2147483647 h 15"/>
              <a:gd name="T22" fmla="*/ 2147483647 w 14"/>
              <a:gd name="T23" fmla="*/ 2147483647 h 15"/>
              <a:gd name="T24" fmla="*/ 0 w 14"/>
              <a:gd name="T25" fmla="*/ 2147483647 h 15"/>
              <a:gd name="T26" fmla="*/ 2147483647 w 14"/>
              <a:gd name="T27" fmla="*/ 2147483647 h 15"/>
              <a:gd name="T28" fmla="*/ 2147483647 w 14"/>
              <a:gd name="T29" fmla="*/ 2147483647 h 15"/>
              <a:gd name="T30" fmla="*/ 2147483647 w 14"/>
              <a:gd name="T31" fmla="*/ 2147483647 h 15"/>
              <a:gd name="T32" fmla="*/ 2147483647 w 1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7" name="Freeform 666"/>
          <p:cNvSpPr>
            <a:spLocks/>
          </p:cNvSpPr>
          <p:nvPr/>
        </p:nvSpPr>
        <p:spPr bwMode="auto">
          <a:xfrm>
            <a:off x="1630693" y="1596798"/>
            <a:ext cx="162439" cy="141879"/>
          </a:xfrm>
          <a:custGeom>
            <a:avLst/>
            <a:gdLst>
              <a:gd name="T0" fmla="*/ 2147483647 w 135"/>
              <a:gd name="T1" fmla="*/ 2147483647 h 119"/>
              <a:gd name="T2" fmla="*/ 2147483647 w 135"/>
              <a:gd name="T3" fmla="*/ 2147483647 h 119"/>
              <a:gd name="T4" fmla="*/ 2147483647 w 135"/>
              <a:gd name="T5" fmla="*/ 2147483647 h 119"/>
              <a:gd name="T6" fmla="*/ 2147483647 w 135"/>
              <a:gd name="T7" fmla="*/ 2147483647 h 119"/>
              <a:gd name="T8" fmla="*/ 2147483647 w 135"/>
              <a:gd name="T9" fmla="*/ 2147483647 h 119"/>
              <a:gd name="T10" fmla="*/ 2147483647 w 135"/>
              <a:gd name="T11" fmla="*/ 2147483647 h 119"/>
              <a:gd name="T12" fmla="*/ 2147483647 w 135"/>
              <a:gd name="T13" fmla="*/ 2147483647 h 119"/>
              <a:gd name="T14" fmla="*/ 2147483647 w 135"/>
              <a:gd name="T15" fmla="*/ 2147483647 h 119"/>
              <a:gd name="T16" fmla="*/ 2147483647 w 135"/>
              <a:gd name="T17" fmla="*/ 2147483647 h 119"/>
              <a:gd name="T18" fmla="*/ 2147483647 w 135"/>
              <a:gd name="T19" fmla="*/ 2147483647 h 119"/>
              <a:gd name="T20" fmla="*/ 2147483647 w 135"/>
              <a:gd name="T21" fmla="*/ 2147483647 h 119"/>
              <a:gd name="T22" fmla="*/ 2147483647 w 135"/>
              <a:gd name="T23" fmla="*/ 2147483647 h 119"/>
              <a:gd name="T24" fmla="*/ 2147483647 w 135"/>
              <a:gd name="T25" fmla="*/ 2147483647 h 119"/>
              <a:gd name="T26" fmla="*/ 2147483647 w 135"/>
              <a:gd name="T27" fmla="*/ 2147483647 h 119"/>
              <a:gd name="T28" fmla="*/ 2147483647 w 135"/>
              <a:gd name="T29" fmla="*/ 2147483647 h 119"/>
              <a:gd name="T30" fmla="*/ 2147483647 w 135"/>
              <a:gd name="T31" fmla="*/ 2147483647 h 119"/>
              <a:gd name="T32" fmla="*/ 2147483647 w 135"/>
              <a:gd name="T33" fmla="*/ 2147483647 h 119"/>
              <a:gd name="T34" fmla="*/ 2147483647 w 135"/>
              <a:gd name="T35" fmla="*/ 2147483647 h 119"/>
              <a:gd name="T36" fmla="*/ 2147483647 w 135"/>
              <a:gd name="T37" fmla="*/ 2147483647 h 119"/>
              <a:gd name="T38" fmla="*/ 2147483647 w 135"/>
              <a:gd name="T39" fmla="*/ 2147483647 h 119"/>
              <a:gd name="T40" fmla="*/ 2147483647 w 135"/>
              <a:gd name="T41" fmla="*/ 2147483647 h 119"/>
              <a:gd name="T42" fmla="*/ 2147483647 w 135"/>
              <a:gd name="T43" fmla="*/ 2147483647 h 119"/>
              <a:gd name="T44" fmla="*/ 2147483647 w 135"/>
              <a:gd name="T45" fmla="*/ 2147483647 h 119"/>
              <a:gd name="T46" fmla="*/ 2147483647 w 135"/>
              <a:gd name="T47" fmla="*/ 2147483647 h 119"/>
              <a:gd name="T48" fmla="*/ 2147483647 w 135"/>
              <a:gd name="T49" fmla="*/ 2147483647 h 119"/>
              <a:gd name="T50" fmla="*/ 2147483647 w 135"/>
              <a:gd name="T51" fmla="*/ 2147483647 h 119"/>
              <a:gd name="T52" fmla="*/ 2147483647 w 135"/>
              <a:gd name="T53" fmla="*/ 2147483647 h 119"/>
              <a:gd name="T54" fmla="*/ 2147483647 w 135"/>
              <a:gd name="T55" fmla="*/ 2147483647 h 119"/>
              <a:gd name="T56" fmla="*/ 2147483647 w 135"/>
              <a:gd name="T57" fmla="*/ 2147483647 h 119"/>
              <a:gd name="T58" fmla="*/ 2147483647 w 135"/>
              <a:gd name="T59" fmla="*/ 2147483647 h 119"/>
              <a:gd name="T60" fmla="*/ 2147483647 w 135"/>
              <a:gd name="T61" fmla="*/ 2147483647 h 119"/>
              <a:gd name="T62" fmla="*/ 2147483647 w 135"/>
              <a:gd name="T63" fmla="*/ 2147483647 h 119"/>
              <a:gd name="T64" fmla="*/ 2147483647 w 135"/>
              <a:gd name="T65" fmla="*/ 2147483647 h 119"/>
              <a:gd name="T66" fmla="*/ 2147483647 w 135"/>
              <a:gd name="T67" fmla="*/ 2147483647 h 119"/>
              <a:gd name="T68" fmla="*/ 2147483647 w 135"/>
              <a:gd name="T69" fmla="*/ 2147483647 h 119"/>
              <a:gd name="T70" fmla="*/ 2147483647 w 135"/>
              <a:gd name="T71" fmla="*/ 2147483647 h 119"/>
              <a:gd name="T72" fmla="*/ 2147483647 w 135"/>
              <a:gd name="T73" fmla="*/ 2147483647 h 119"/>
              <a:gd name="T74" fmla="*/ 2147483647 w 135"/>
              <a:gd name="T75" fmla="*/ 2147483647 h 119"/>
              <a:gd name="T76" fmla="*/ 2147483647 w 135"/>
              <a:gd name="T77" fmla="*/ 2147483647 h 119"/>
              <a:gd name="T78" fmla="*/ 2147483647 w 135"/>
              <a:gd name="T79" fmla="*/ 2147483647 h 119"/>
              <a:gd name="T80" fmla="*/ 2147483647 w 135"/>
              <a:gd name="T81" fmla="*/ 2147483647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8" name="Freeform 667"/>
          <p:cNvSpPr>
            <a:spLocks/>
          </p:cNvSpPr>
          <p:nvPr/>
        </p:nvSpPr>
        <p:spPr bwMode="auto">
          <a:xfrm>
            <a:off x="1500383" y="1171161"/>
            <a:ext cx="672967" cy="470440"/>
          </a:xfrm>
          <a:custGeom>
            <a:avLst/>
            <a:gdLst>
              <a:gd name="T0" fmla="*/ 2147483647 w 556"/>
              <a:gd name="T1" fmla="*/ 2147483647 h 395"/>
              <a:gd name="T2" fmla="*/ 2147483647 w 556"/>
              <a:gd name="T3" fmla="*/ 2147483647 h 395"/>
              <a:gd name="T4" fmla="*/ 2147483647 w 556"/>
              <a:gd name="T5" fmla="*/ 2147483647 h 395"/>
              <a:gd name="T6" fmla="*/ 2147483647 w 556"/>
              <a:gd name="T7" fmla="*/ 2147483647 h 395"/>
              <a:gd name="T8" fmla="*/ 2147483647 w 556"/>
              <a:gd name="T9" fmla="*/ 2147483647 h 395"/>
              <a:gd name="T10" fmla="*/ 2147483647 w 556"/>
              <a:gd name="T11" fmla="*/ 2147483647 h 395"/>
              <a:gd name="T12" fmla="*/ 2147483647 w 556"/>
              <a:gd name="T13" fmla="*/ 2147483647 h 395"/>
              <a:gd name="T14" fmla="*/ 2147483647 w 556"/>
              <a:gd name="T15" fmla="*/ 2147483647 h 395"/>
              <a:gd name="T16" fmla="*/ 2147483647 w 556"/>
              <a:gd name="T17" fmla="*/ 2147483647 h 395"/>
              <a:gd name="T18" fmla="*/ 2147483647 w 556"/>
              <a:gd name="T19" fmla="*/ 2147483647 h 395"/>
              <a:gd name="T20" fmla="*/ 2147483647 w 556"/>
              <a:gd name="T21" fmla="*/ 2147483647 h 395"/>
              <a:gd name="T22" fmla="*/ 2147483647 w 556"/>
              <a:gd name="T23" fmla="*/ 2147483647 h 395"/>
              <a:gd name="T24" fmla="*/ 2147483647 w 556"/>
              <a:gd name="T25" fmla="*/ 2147483647 h 395"/>
              <a:gd name="T26" fmla="*/ 2147483647 w 556"/>
              <a:gd name="T27" fmla="*/ 2147483647 h 395"/>
              <a:gd name="T28" fmla="*/ 2147483647 w 556"/>
              <a:gd name="T29" fmla="*/ 2147483647 h 395"/>
              <a:gd name="T30" fmla="*/ 2147483647 w 556"/>
              <a:gd name="T31" fmla="*/ 2147483647 h 395"/>
              <a:gd name="T32" fmla="*/ 2147483647 w 556"/>
              <a:gd name="T33" fmla="*/ 2147483647 h 395"/>
              <a:gd name="T34" fmla="*/ 2147483647 w 556"/>
              <a:gd name="T35" fmla="*/ 2147483647 h 395"/>
              <a:gd name="T36" fmla="*/ 2147483647 w 556"/>
              <a:gd name="T37" fmla="*/ 2147483647 h 395"/>
              <a:gd name="T38" fmla="*/ 2147483647 w 556"/>
              <a:gd name="T39" fmla="*/ 2147483647 h 395"/>
              <a:gd name="T40" fmla="*/ 2147483647 w 556"/>
              <a:gd name="T41" fmla="*/ 2147483647 h 395"/>
              <a:gd name="T42" fmla="*/ 2147483647 w 556"/>
              <a:gd name="T43" fmla="*/ 2147483647 h 395"/>
              <a:gd name="T44" fmla="*/ 2147483647 w 556"/>
              <a:gd name="T45" fmla="*/ 2147483647 h 395"/>
              <a:gd name="T46" fmla="*/ 2147483647 w 556"/>
              <a:gd name="T47" fmla="*/ 2147483647 h 395"/>
              <a:gd name="T48" fmla="*/ 2147483647 w 556"/>
              <a:gd name="T49" fmla="*/ 2147483647 h 395"/>
              <a:gd name="T50" fmla="*/ 0 w 556"/>
              <a:gd name="T51" fmla="*/ 2147483647 h 395"/>
              <a:gd name="T52" fmla="*/ 2147483647 w 556"/>
              <a:gd name="T53" fmla="*/ 2147483647 h 395"/>
              <a:gd name="T54" fmla="*/ 2147483647 w 556"/>
              <a:gd name="T55" fmla="*/ 2147483647 h 395"/>
              <a:gd name="T56" fmla="*/ 2147483647 w 556"/>
              <a:gd name="T57" fmla="*/ 2147483647 h 395"/>
              <a:gd name="T58" fmla="*/ 2147483647 w 556"/>
              <a:gd name="T59" fmla="*/ 2147483647 h 395"/>
              <a:gd name="T60" fmla="*/ 2147483647 w 556"/>
              <a:gd name="T61" fmla="*/ 2147483647 h 395"/>
              <a:gd name="T62" fmla="*/ 2147483647 w 556"/>
              <a:gd name="T63" fmla="*/ 2147483647 h 395"/>
              <a:gd name="T64" fmla="*/ 2147483647 w 556"/>
              <a:gd name="T65" fmla="*/ 2147483647 h 395"/>
              <a:gd name="T66" fmla="*/ 2147483647 w 556"/>
              <a:gd name="T67" fmla="*/ 2147483647 h 395"/>
              <a:gd name="T68" fmla="*/ 2147483647 w 556"/>
              <a:gd name="T69" fmla="*/ 2147483647 h 395"/>
              <a:gd name="T70" fmla="*/ 2147483647 w 556"/>
              <a:gd name="T71" fmla="*/ 2147483647 h 395"/>
              <a:gd name="T72" fmla="*/ 2147483647 w 556"/>
              <a:gd name="T73" fmla="*/ 2147483647 h 395"/>
              <a:gd name="T74" fmla="*/ 2147483647 w 556"/>
              <a:gd name="T75" fmla="*/ 2147483647 h 395"/>
              <a:gd name="T76" fmla="*/ 2147483647 w 556"/>
              <a:gd name="T77" fmla="*/ 2147483647 h 395"/>
              <a:gd name="T78" fmla="*/ 2147483647 w 556"/>
              <a:gd name="T79" fmla="*/ 2147483647 h 395"/>
              <a:gd name="T80" fmla="*/ 2147483647 w 556"/>
              <a:gd name="T81" fmla="*/ 2147483647 h 395"/>
              <a:gd name="T82" fmla="*/ 2147483647 w 556"/>
              <a:gd name="T83" fmla="*/ 2147483647 h 395"/>
              <a:gd name="T84" fmla="*/ 2147483647 w 556"/>
              <a:gd name="T85" fmla="*/ 2147483647 h 395"/>
              <a:gd name="T86" fmla="*/ 2147483647 w 556"/>
              <a:gd name="T87" fmla="*/ 2147483647 h 395"/>
              <a:gd name="T88" fmla="*/ 2147483647 w 556"/>
              <a:gd name="T89" fmla="*/ 2147483647 h 395"/>
              <a:gd name="T90" fmla="*/ 2147483647 w 556"/>
              <a:gd name="T91" fmla="*/ 2147483647 h 395"/>
              <a:gd name="T92" fmla="*/ 2147483647 w 556"/>
              <a:gd name="T93" fmla="*/ 2147483647 h 395"/>
              <a:gd name="T94" fmla="*/ 2147483647 w 556"/>
              <a:gd name="T95" fmla="*/ 2147483647 h 395"/>
              <a:gd name="T96" fmla="*/ 2147483647 w 556"/>
              <a:gd name="T97" fmla="*/ 2147483647 h 395"/>
              <a:gd name="T98" fmla="*/ 2147483647 w 556"/>
              <a:gd name="T99" fmla="*/ 2147483647 h 395"/>
              <a:gd name="T100" fmla="*/ 2147483647 w 556"/>
              <a:gd name="T101" fmla="*/ 2147483647 h 395"/>
              <a:gd name="T102" fmla="*/ 2147483647 w 556"/>
              <a:gd name="T103" fmla="*/ 2147483647 h 395"/>
              <a:gd name="T104" fmla="*/ 2147483647 w 556"/>
              <a:gd name="T105" fmla="*/ 2147483647 h 395"/>
              <a:gd name="T106" fmla="*/ 2147483647 w 556"/>
              <a:gd name="T107" fmla="*/ 2147483647 h 395"/>
              <a:gd name="T108" fmla="*/ 2147483647 w 556"/>
              <a:gd name="T109" fmla="*/ 2147483647 h 395"/>
              <a:gd name="T110" fmla="*/ 2147483647 w 556"/>
              <a:gd name="T111" fmla="*/ 2147483647 h 395"/>
              <a:gd name="T112" fmla="*/ 2147483647 w 556"/>
              <a:gd name="T113" fmla="*/ 2147483647 h 395"/>
              <a:gd name="T114" fmla="*/ 2147483647 w 556"/>
              <a:gd name="T115" fmla="*/ 2147483647 h 395"/>
              <a:gd name="T116" fmla="*/ 2147483647 w 556"/>
              <a:gd name="T117" fmla="*/ 2147483647 h 395"/>
              <a:gd name="T118" fmla="*/ 2147483647 w 556"/>
              <a:gd name="T119" fmla="*/ 2147483647 h 395"/>
              <a:gd name="T120" fmla="*/ 2147483647 w 556"/>
              <a:gd name="T121" fmla="*/ 2147483647 h 395"/>
              <a:gd name="T122" fmla="*/ 2147483647 w 556"/>
              <a:gd name="T123" fmla="*/ 2147483647 h 395"/>
              <a:gd name="T124" fmla="*/ 2147483647 w 556"/>
              <a:gd name="T125" fmla="*/ 214748364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9" name="Freeform 668"/>
          <p:cNvSpPr>
            <a:spLocks/>
          </p:cNvSpPr>
          <p:nvPr/>
        </p:nvSpPr>
        <p:spPr bwMode="auto">
          <a:xfrm>
            <a:off x="918453" y="1092753"/>
            <a:ext cx="178505" cy="171748"/>
          </a:xfrm>
          <a:custGeom>
            <a:avLst/>
            <a:gdLst>
              <a:gd name="T0" fmla="*/ 2147483647 w 148"/>
              <a:gd name="T1" fmla="*/ 2147483647 h 146"/>
              <a:gd name="T2" fmla="*/ 2147483647 w 148"/>
              <a:gd name="T3" fmla="*/ 2147483647 h 146"/>
              <a:gd name="T4" fmla="*/ 2147483647 w 148"/>
              <a:gd name="T5" fmla="*/ 2147483647 h 146"/>
              <a:gd name="T6" fmla="*/ 2147483647 w 148"/>
              <a:gd name="T7" fmla="*/ 2147483647 h 146"/>
              <a:gd name="T8" fmla="*/ 2147483647 w 148"/>
              <a:gd name="T9" fmla="*/ 2147483647 h 146"/>
              <a:gd name="T10" fmla="*/ 2147483647 w 148"/>
              <a:gd name="T11" fmla="*/ 2147483647 h 146"/>
              <a:gd name="T12" fmla="*/ 2147483647 w 148"/>
              <a:gd name="T13" fmla="*/ 2147483647 h 146"/>
              <a:gd name="T14" fmla="*/ 2147483647 w 148"/>
              <a:gd name="T15" fmla="*/ 2147483647 h 146"/>
              <a:gd name="T16" fmla="*/ 2147483647 w 148"/>
              <a:gd name="T17" fmla="*/ 2147483647 h 146"/>
              <a:gd name="T18" fmla="*/ 2147483647 w 148"/>
              <a:gd name="T19" fmla="*/ 0 h 146"/>
              <a:gd name="T20" fmla="*/ 2147483647 w 148"/>
              <a:gd name="T21" fmla="*/ 2147483647 h 146"/>
              <a:gd name="T22" fmla="*/ 2147483647 w 148"/>
              <a:gd name="T23" fmla="*/ 2147483647 h 146"/>
              <a:gd name="T24" fmla="*/ 2147483647 w 148"/>
              <a:gd name="T25" fmla="*/ 2147483647 h 146"/>
              <a:gd name="T26" fmla="*/ 2147483647 w 148"/>
              <a:gd name="T27" fmla="*/ 2147483647 h 146"/>
              <a:gd name="T28" fmla="*/ 2147483647 w 148"/>
              <a:gd name="T29" fmla="*/ 2147483647 h 146"/>
              <a:gd name="T30" fmla="*/ 2147483647 w 148"/>
              <a:gd name="T31" fmla="*/ 2147483647 h 146"/>
              <a:gd name="T32" fmla="*/ 2147483647 w 148"/>
              <a:gd name="T33" fmla="*/ 2147483647 h 146"/>
              <a:gd name="T34" fmla="*/ 2147483647 w 148"/>
              <a:gd name="T35" fmla="*/ 2147483647 h 146"/>
              <a:gd name="T36" fmla="*/ 2147483647 w 148"/>
              <a:gd name="T37" fmla="*/ 2147483647 h 146"/>
              <a:gd name="T38" fmla="*/ 2147483647 w 148"/>
              <a:gd name="T39" fmla="*/ 2147483647 h 146"/>
              <a:gd name="T40" fmla="*/ 2147483647 w 148"/>
              <a:gd name="T41" fmla="*/ 2147483647 h 146"/>
              <a:gd name="T42" fmla="*/ 2147483647 w 148"/>
              <a:gd name="T43" fmla="*/ 2147483647 h 146"/>
              <a:gd name="T44" fmla="*/ 2147483647 w 148"/>
              <a:gd name="T45" fmla="*/ 2147483647 h 146"/>
              <a:gd name="T46" fmla="*/ 2147483647 w 148"/>
              <a:gd name="T47" fmla="*/ 2147483647 h 146"/>
              <a:gd name="T48" fmla="*/ 2147483647 w 148"/>
              <a:gd name="T49" fmla="*/ 2147483647 h 146"/>
              <a:gd name="T50" fmla="*/ 2147483647 w 148"/>
              <a:gd name="T51" fmla="*/ 2147483647 h 146"/>
              <a:gd name="T52" fmla="*/ 2147483647 w 148"/>
              <a:gd name="T53" fmla="*/ 2147483647 h 146"/>
              <a:gd name="T54" fmla="*/ 2147483647 w 148"/>
              <a:gd name="T55" fmla="*/ 2147483647 h 146"/>
              <a:gd name="T56" fmla="*/ 2147483647 w 148"/>
              <a:gd name="T57" fmla="*/ 2147483647 h 146"/>
              <a:gd name="T58" fmla="*/ 2147483647 w 148"/>
              <a:gd name="T59" fmla="*/ 2147483647 h 146"/>
              <a:gd name="T60" fmla="*/ 2147483647 w 148"/>
              <a:gd name="T61" fmla="*/ 2147483647 h 146"/>
              <a:gd name="T62" fmla="*/ 2147483647 w 148"/>
              <a:gd name="T63" fmla="*/ 2147483647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0" name="Freeform 669"/>
          <p:cNvSpPr>
            <a:spLocks/>
          </p:cNvSpPr>
          <p:nvPr/>
        </p:nvSpPr>
        <p:spPr bwMode="auto">
          <a:xfrm>
            <a:off x="1107670" y="1029281"/>
            <a:ext cx="162440" cy="110142"/>
          </a:xfrm>
          <a:custGeom>
            <a:avLst/>
            <a:gdLst>
              <a:gd name="T0" fmla="*/ 2147483647 w 133"/>
              <a:gd name="T1" fmla="*/ 2147483647 h 91"/>
              <a:gd name="T2" fmla="*/ 2147483647 w 133"/>
              <a:gd name="T3" fmla="*/ 2147483647 h 91"/>
              <a:gd name="T4" fmla="*/ 2147483647 w 133"/>
              <a:gd name="T5" fmla="*/ 2147483647 h 91"/>
              <a:gd name="T6" fmla="*/ 2147483647 w 133"/>
              <a:gd name="T7" fmla="*/ 2147483647 h 91"/>
              <a:gd name="T8" fmla="*/ 2147483647 w 133"/>
              <a:gd name="T9" fmla="*/ 2147483647 h 91"/>
              <a:gd name="T10" fmla="*/ 2147483647 w 133"/>
              <a:gd name="T11" fmla="*/ 2147483647 h 91"/>
              <a:gd name="T12" fmla="*/ 2147483647 w 133"/>
              <a:gd name="T13" fmla="*/ 2147483647 h 91"/>
              <a:gd name="T14" fmla="*/ 2147483647 w 133"/>
              <a:gd name="T15" fmla="*/ 2147483647 h 91"/>
              <a:gd name="T16" fmla="*/ 2147483647 w 133"/>
              <a:gd name="T17" fmla="*/ 2147483647 h 91"/>
              <a:gd name="T18" fmla="*/ 2147483647 w 133"/>
              <a:gd name="T19" fmla="*/ 2147483647 h 91"/>
              <a:gd name="T20" fmla="*/ 2147483647 w 133"/>
              <a:gd name="T21" fmla="*/ 2147483647 h 91"/>
              <a:gd name="T22" fmla="*/ 2147483647 w 133"/>
              <a:gd name="T23" fmla="*/ 2147483647 h 91"/>
              <a:gd name="T24" fmla="*/ 2147483647 w 133"/>
              <a:gd name="T25" fmla="*/ 2147483647 h 91"/>
              <a:gd name="T26" fmla="*/ 2147483647 w 133"/>
              <a:gd name="T27" fmla="*/ 2147483647 h 91"/>
              <a:gd name="T28" fmla="*/ 2147483647 w 133"/>
              <a:gd name="T29" fmla="*/ 2147483647 h 91"/>
              <a:gd name="T30" fmla="*/ 2147483647 w 133"/>
              <a:gd name="T31" fmla="*/ 2147483647 h 91"/>
              <a:gd name="T32" fmla="*/ 2147483647 w 133"/>
              <a:gd name="T33" fmla="*/ 2147483647 h 91"/>
              <a:gd name="T34" fmla="*/ 2147483647 w 133"/>
              <a:gd name="T35" fmla="*/ 2147483647 h 91"/>
              <a:gd name="T36" fmla="*/ 2147483647 w 133"/>
              <a:gd name="T37" fmla="*/ 2147483647 h 91"/>
              <a:gd name="T38" fmla="*/ 2147483647 w 133"/>
              <a:gd name="T39" fmla="*/ 2147483647 h 91"/>
              <a:gd name="T40" fmla="*/ 2147483647 w 133"/>
              <a:gd name="T41" fmla="*/ 2147483647 h 91"/>
              <a:gd name="T42" fmla="*/ 2147483647 w 133"/>
              <a:gd name="T43" fmla="*/ 2147483647 h 91"/>
              <a:gd name="T44" fmla="*/ 2147483647 w 133"/>
              <a:gd name="T45" fmla="*/ 2147483647 h 91"/>
              <a:gd name="T46" fmla="*/ 2147483647 w 133"/>
              <a:gd name="T47" fmla="*/ 2147483647 h 91"/>
              <a:gd name="T48" fmla="*/ 2147483647 w 133"/>
              <a:gd name="T49" fmla="*/ 2147483647 h 91"/>
              <a:gd name="T50" fmla="*/ 2147483647 w 133"/>
              <a:gd name="T51" fmla="*/ 2147483647 h 91"/>
              <a:gd name="T52" fmla="*/ 2147483647 w 133"/>
              <a:gd name="T53" fmla="*/ 2147483647 h 91"/>
              <a:gd name="T54" fmla="*/ 2147483647 w 133"/>
              <a:gd name="T55" fmla="*/ 2147483647 h 91"/>
              <a:gd name="T56" fmla="*/ 0 w 133"/>
              <a:gd name="T57" fmla="*/ 2147483647 h 91"/>
              <a:gd name="T58" fmla="*/ 2147483647 w 133"/>
              <a:gd name="T59" fmla="*/ 2147483647 h 91"/>
              <a:gd name="T60" fmla="*/ 2147483647 w 133"/>
              <a:gd name="T61" fmla="*/ 2147483647 h 91"/>
              <a:gd name="T62" fmla="*/ 2147483647 w 133"/>
              <a:gd name="T63" fmla="*/ 2147483647 h 91"/>
              <a:gd name="T64" fmla="*/ 2147483647 w 133"/>
              <a:gd name="T65" fmla="*/ 2147483647 h 91"/>
              <a:gd name="T66" fmla="*/ 2147483647 w 133"/>
              <a:gd name="T67" fmla="*/ 2147483647 h 91"/>
              <a:gd name="T68" fmla="*/ 2147483647 w 133"/>
              <a:gd name="T69" fmla="*/ 0 h 91"/>
              <a:gd name="T70" fmla="*/ 2147483647 w 133"/>
              <a:gd name="T71" fmla="*/ 2147483647 h 91"/>
              <a:gd name="T72" fmla="*/ 2147483647 w 133"/>
              <a:gd name="T73" fmla="*/ 2147483647 h 91"/>
              <a:gd name="T74" fmla="*/ 2147483647 w 133"/>
              <a:gd name="T75" fmla="*/ 2147483647 h 91"/>
              <a:gd name="T76" fmla="*/ 2147483647 w 133"/>
              <a:gd name="T77" fmla="*/ 2147483647 h 91"/>
              <a:gd name="T78" fmla="*/ 2147483647 w 133"/>
              <a:gd name="T79" fmla="*/ 2147483647 h 91"/>
              <a:gd name="T80" fmla="*/ 2147483647 w 133"/>
              <a:gd name="T81" fmla="*/ 2147483647 h 91"/>
              <a:gd name="T82" fmla="*/ 2147483647 w 133"/>
              <a:gd name="T83" fmla="*/ 2147483647 h 91"/>
              <a:gd name="T84" fmla="*/ 2147483647 w 133"/>
              <a:gd name="T85" fmla="*/ 2147483647 h 91"/>
              <a:gd name="T86" fmla="*/ 2147483647 w 133"/>
              <a:gd name="T87" fmla="*/ 2147483647 h 91"/>
              <a:gd name="T88" fmla="*/ 2147483647 w 133"/>
              <a:gd name="T89" fmla="*/ 2147483647 h 91"/>
              <a:gd name="T90" fmla="*/ 2147483647 w 133"/>
              <a:gd name="T91" fmla="*/ 2147483647 h 91"/>
              <a:gd name="T92" fmla="*/ 2147483647 w 133"/>
              <a:gd name="T93" fmla="*/ 2147483647 h 91"/>
              <a:gd name="T94" fmla="*/ 2147483647 w 133"/>
              <a:gd name="T95" fmla="*/ 2147483647 h 91"/>
              <a:gd name="T96" fmla="*/ 2147483647 w 133"/>
              <a:gd name="T97" fmla="*/ 2147483647 h 91"/>
              <a:gd name="T98" fmla="*/ 2147483647 w 133"/>
              <a:gd name="T99" fmla="*/ 2147483647 h 91"/>
              <a:gd name="T100" fmla="*/ 2147483647 w 133"/>
              <a:gd name="T101" fmla="*/ 2147483647 h 91"/>
              <a:gd name="T102" fmla="*/ 2147483647 w 133"/>
              <a:gd name="T103" fmla="*/ 2147483647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1" name="Freeform 670"/>
          <p:cNvSpPr>
            <a:spLocks/>
          </p:cNvSpPr>
          <p:nvPr/>
        </p:nvSpPr>
        <p:spPr bwMode="auto">
          <a:xfrm>
            <a:off x="1039839" y="971410"/>
            <a:ext cx="123170" cy="72807"/>
          </a:xfrm>
          <a:custGeom>
            <a:avLst/>
            <a:gdLst>
              <a:gd name="T0" fmla="*/ 2147483647 w 102"/>
              <a:gd name="T1" fmla="*/ 2147483647 h 60"/>
              <a:gd name="T2" fmla="*/ 2147483647 w 102"/>
              <a:gd name="T3" fmla="*/ 2147483647 h 60"/>
              <a:gd name="T4" fmla="*/ 2147483647 w 102"/>
              <a:gd name="T5" fmla="*/ 2147483647 h 60"/>
              <a:gd name="T6" fmla="*/ 2147483647 w 102"/>
              <a:gd name="T7" fmla="*/ 2147483647 h 60"/>
              <a:gd name="T8" fmla="*/ 2147483647 w 102"/>
              <a:gd name="T9" fmla="*/ 2147483647 h 60"/>
              <a:gd name="T10" fmla="*/ 2147483647 w 102"/>
              <a:gd name="T11" fmla="*/ 2147483647 h 60"/>
              <a:gd name="T12" fmla="*/ 2147483647 w 102"/>
              <a:gd name="T13" fmla="*/ 2147483647 h 60"/>
              <a:gd name="T14" fmla="*/ 2147483647 w 102"/>
              <a:gd name="T15" fmla="*/ 2147483647 h 60"/>
              <a:gd name="T16" fmla="*/ 2147483647 w 102"/>
              <a:gd name="T17" fmla="*/ 2147483647 h 60"/>
              <a:gd name="T18" fmla="*/ 2147483647 w 102"/>
              <a:gd name="T19" fmla="*/ 2147483647 h 60"/>
              <a:gd name="T20" fmla="*/ 2147483647 w 102"/>
              <a:gd name="T21" fmla="*/ 2147483647 h 60"/>
              <a:gd name="T22" fmla="*/ 2147483647 w 102"/>
              <a:gd name="T23" fmla="*/ 2147483647 h 60"/>
              <a:gd name="T24" fmla="*/ 2147483647 w 102"/>
              <a:gd name="T25" fmla="*/ 2147483647 h 60"/>
              <a:gd name="T26" fmla="*/ 2147483647 w 102"/>
              <a:gd name="T27" fmla="*/ 2147483647 h 60"/>
              <a:gd name="T28" fmla="*/ 2147483647 w 102"/>
              <a:gd name="T29" fmla="*/ 2147483647 h 60"/>
              <a:gd name="T30" fmla="*/ 2147483647 w 102"/>
              <a:gd name="T31" fmla="*/ 2147483647 h 60"/>
              <a:gd name="T32" fmla="*/ 2147483647 w 102"/>
              <a:gd name="T33" fmla="*/ 2147483647 h 60"/>
              <a:gd name="T34" fmla="*/ 2147483647 w 102"/>
              <a:gd name="T35" fmla="*/ 2147483647 h 60"/>
              <a:gd name="T36" fmla="*/ 2147483647 w 102"/>
              <a:gd name="T37" fmla="*/ 2147483647 h 60"/>
              <a:gd name="T38" fmla="*/ 2147483647 w 102"/>
              <a:gd name="T39" fmla="*/ 2147483647 h 60"/>
              <a:gd name="T40" fmla="*/ 2147483647 w 102"/>
              <a:gd name="T41" fmla="*/ 2147483647 h 60"/>
              <a:gd name="T42" fmla="*/ 2147483647 w 102"/>
              <a:gd name="T43" fmla="*/ 2147483647 h 60"/>
              <a:gd name="T44" fmla="*/ 2147483647 w 102"/>
              <a:gd name="T45" fmla="*/ 2147483647 h 60"/>
              <a:gd name="T46" fmla="*/ 0 w 102"/>
              <a:gd name="T47" fmla="*/ 2147483647 h 60"/>
              <a:gd name="T48" fmla="*/ 2147483647 w 102"/>
              <a:gd name="T49" fmla="*/ 2147483647 h 60"/>
              <a:gd name="T50" fmla="*/ 2147483647 w 102"/>
              <a:gd name="T51" fmla="*/ 2147483647 h 60"/>
              <a:gd name="T52" fmla="*/ 2147483647 w 102"/>
              <a:gd name="T53" fmla="*/ 2147483647 h 60"/>
              <a:gd name="T54" fmla="*/ 2147483647 w 102"/>
              <a:gd name="T55" fmla="*/ 2147483647 h 60"/>
              <a:gd name="T56" fmla="*/ 2147483647 w 102"/>
              <a:gd name="T57" fmla="*/ 2147483647 h 60"/>
              <a:gd name="T58" fmla="*/ 2147483647 w 102"/>
              <a:gd name="T59" fmla="*/ 2147483647 h 60"/>
              <a:gd name="T60" fmla="*/ 2147483647 w 102"/>
              <a:gd name="T61" fmla="*/ 2147483647 h 60"/>
              <a:gd name="T62" fmla="*/ 2147483647 w 102"/>
              <a:gd name="T63" fmla="*/ 2147483647 h 60"/>
              <a:gd name="T64" fmla="*/ 2147483647 w 102"/>
              <a:gd name="T65" fmla="*/ 0 h 60"/>
              <a:gd name="T66" fmla="*/ 2147483647 w 102"/>
              <a:gd name="T67" fmla="*/ 0 h 60"/>
              <a:gd name="T68" fmla="*/ 2147483647 w 102"/>
              <a:gd name="T69" fmla="*/ 0 h 60"/>
              <a:gd name="T70" fmla="*/ 2147483647 w 102"/>
              <a:gd name="T71" fmla="*/ 0 h 60"/>
              <a:gd name="T72" fmla="*/ 2147483647 w 102"/>
              <a:gd name="T73" fmla="*/ 0 h 60"/>
              <a:gd name="T74" fmla="*/ 2147483647 w 102"/>
              <a:gd name="T75" fmla="*/ 0 h 60"/>
              <a:gd name="T76" fmla="*/ 2147483647 w 102"/>
              <a:gd name="T77" fmla="*/ 2147483647 h 60"/>
              <a:gd name="T78" fmla="*/ 2147483647 w 102"/>
              <a:gd name="T79" fmla="*/ 2147483647 h 60"/>
              <a:gd name="T80" fmla="*/ 2147483647 w 102"/>
              <a:gd name="T81" fmla="*/ 2147483647 h 60"/>
              <a:gd name="T82" fmla="*/ 2147483647 w 102"/>
              <a:gd name="T83" fmla="*/ 2147483647 h 60"/>
              <a:gd name="T84" fmla="*/ 2147483647 w 102"/>
              <a:gd name="T85" fmla="*/ 2147483647 h 60"/>
              <a:gd name="T86" fmla="*/ 2147483647 w 102"/>
              <a:gd name="T87" fmla="*/ 2147483647 h 60"/>
              <a:gd name="T88" fmla="*/ 2147483647 w 102"/>
              <a:gd name="T89" fmla="*/ 2147483647 h 60"/>
              <a:gd name="T90" fmla="*/ 2147483647 w 102"/>
              <a:gd name="T91" fmla="*/ 2147483647 h 60"/>
              <a:gd name="T92" fmla="*/ 2147483647 w 102"/>
              <a:gd name="T93" fmla="*/ 2147483647 h 60"/>
              <a:gd name="T94" fmla="*/ 2147483647 w 102"/>
              <a:gd name="T95" fmla="*/ 2147483647 h 60"/>
              <a:gd name="T96" fmla="*/ 2147483647 w 102"/>
              <a:gd name="T97" fmla="*/ 2147483647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2" name="Freeform 671"/>
          <p:cNvSpPr>
            <a:spLocks/>
          </p:cNvSpPr>
          <p:nvPr/>
        </p:nvSpPr>
        <p:spPr bwMode="auto">
          <a:xfrm>
            <a:off x="1282606" y="1044216"/>
            <a:ext cx="103533" cy="95207"/>
          </a:xfrm>
          <a:custGeom>
            <a:avLst/>
            <a:gdLst>
              <a:gd name="T0" fmla="*/ 2147483647 w 86"/>
              <a:gd name="T1" fmla="*/ 2147483647 h 80"/>
              <a:gd name="T2" fmla="*/ 2147483647 w 86"/>
              <a:gd name="T3" fmla="*/ 0 h 80"/>
              <a:gd name="T4" fmla="*/ 2147483647 w 86"/>
              <a:gd name="T5" fmla="*/ 2147483647 h 80"/>
              <a:gd name="T6" fmla="*/ 2147483647 w 86"/>
              <a:gd name="T7" fmla="*/ 2147483647 h 80"/>
              <a:gd name="T8" fmla="*/ 2147483647 w 86"/>
              <a:gd name="T9" fmla="*/ 2147483647 h 80"/>
              <a:gd name="T10" fmla="*/ 2147483647 w 86"/>
              <a:gd name="T11" fmla="*/ 2147483647 h 80"/>
              <a:gd name="T12" fmla="*/ 2147483647 w 86"/>
              <a:gd name="T13" fmla="*/ 2147483647 h 80"/>
              <a:gd name="T14" fmla="*/ 2147483647 w 86"/>
              <a:gd name="T15" fmla="*/ 2147483647 h 80"/>
              <a:gd name="T16" fmla="*/ 2147483647 w 86"/>
              <a:gd name="T17" fmla="*/ 2147483647 h 80"/>
              <a:gd name="T18" fmla="*/ 2147483647 w 86"/>
              <a:gd name="T19" fmla="*/ 2147483647 h 80"/>
              <a:gd name="T20" fmla="*/ 2147483647 w 86"/>
              <a:gd name="T21" fmla="*/ 2147483647 h 80"/>
              <a:gd name="T22" fmla="*/ 2147483647 w 86"/>
              <a:gd name="T23" fmla="*/ 2147483647 h 80"/>
              <a:gd name="T24" fmla="*/ 2147483647 w 86"/>
              <a:gd name="T25" fmla="*/ 2147483647 h 80"/>
              <a:gd name="T26" fmla="*/ 2147483647 w 86"/>
              <a:gd name="T27" fmla="*/ 2147483647 h 80"/>
              <a:gd name="T28" fmla="*/ 2147483647 w 86"/>
              <a:gd name="T29" fmla="*/ 2147483647 h 80"/>
              <a:gd name="T30" fmla="*/ 2147483647 w 86"/>
              <a:gd name="T31" fmla="*/ 2147483647 h 80"/>
              <a:gd name="T32" fmla="*/ 2147483647 w 86"/>
              <a:gd name="T33" fmla="*/ 2147483647 h 80"/>
              <a:gd name="T34" fmla="*/ 2147483647 w 86"/>
              <a:gd name="T35" fmla="*/ 2147483647 h 80"/>
              <a:gd name="T36" fmla="*/ 2147483647 w 86"/>
              <a:gd name="T37" fmla="*/ 2147483647 h 80"/>
              <a:gd name="T38" fmla="*/ 2147483647 w 86"/>
              <a:gd name="T39" fmla="*/ 2147483647 h 80"/>
              <a:gd name="T40" fmla="*/ 2147483647 w 86"/>
              <a:gd name="T41" fmla="*/ 2147483647 h 80"/>
              <a:gd name="T42" fmla="*/ 2147483647 w 86"/>
              <a:gd name="T43" fmla="*/ 2147483647 h 80"/>
              <a:gd name="T44" fmla="*/ 2147483647 w 86"/>
              <a:gd name="T45" fmla="*/ 2147483647 h 80"/>
              <a:gd name="T46" fmla="*/ 2147483647 w 86"/>
              <a:gd name="T47" fmla="*/ 2147483647 h 80"/>
              <a:gd name="T48" fmla="*/ 2147483647 w 86"/>
              <a:gd name="T49" fmla="*/ 2147483647 h 80"/>
              <a:gd name="T50" fmla="*/ 2147483647 w 86"/>
              <a:gd name="T51" fmla="*/ 2147483647 h 80"/>
              <a:gd name="T52" fmla="*/ 2147483647 w 86"/>
              <a:gd name="T53" fmla="*/ 2147483647 h 80"/>
              <a:gd name="T54" fmla="*/ 2147483647 w 86"/>
              <a:gd name="T55" fmla="*/ 2147483647 h 80"/>
              <a:gd name="T56" fmla="*/ 2147483647 w 86"/>
              <a:gd name="T57" fmla="*/ 2147483647 h 80"/>
              <a:gd name="T58" fmla="*/ 2147483647 w 86"/>
              <a:gd name="T59" fmla="*/ 2147483647 h 80"/>
              <a:gd name="T60" fmla="*/ 2147483647 w 86"/>
              <a:gd name="T61" fmla="*/ 2147483647 h 80"/>
              <a:gd name="T62" fmla="*/ 2147483647 w 86"/>
              <a:gd name="T63" fmla="*/ 2147483647 h 80"/>
              <a:gd name="T64" fmla="*/ 2147483647 w 86"/>
              <a:gd name="T65" fmla="*/ 2147483647 h 80"/>
              <a:gd name="T66" fmla="*/ 2147483647 w 86"/>
              <a:gd name="T67" fmla="*/ 2147483647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3" name="Freeform 672"/>
          <p:cNvSpPr>
            <a:spLocks/>
          </p:cNvSpPr>
          <p:nvPr/>
        </p:nvSpPr>
        <p:spPr bwMode="auto">
          <a:xfrm>
            <a:off x="1387925" y="1102088"/>
            <a:ext cx="41056" cy="54139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2147483647 h 46"/>
              <a:gd name="T8" fmla="*/ 2147483647 w 34"/>
              <a:gd name="T9" fmla="*/ 2147483647 h 46"/>
              <a:gd name="T10" fmla="*/ 2147483647 w 34"/>
              <a:gd name="T11" fmla="*/ 2147483647 h 46"/>
              <a:gd name="T12" fmla="*/ 2147483647 w 34"/>
              <a:gd name="T13" fmla="*/ 2147483647 h 46"/>
              <a:gd name="T14" fmla="*/ 0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0 h 46"/>
              <a:gd name="T50" fmla="*/ 2147483647 w 34"/>
              <a:gd name="T51" fmla="*/ 0 h 46"/>
              <a:gd name="T52" fmla="*/ 2147483647 w 34"/>
              <a:gd name="T53" fmla="*/ 0 h 46"/>
              <a:gd name="T54" fmla="*/ 2147483647 w 34"/>
              <a:gd name="T55" fmla="*/ 2147483647 h 46"/>
              <a:gd name="T56" fmla="*/ 2147483647 w 34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4" name="Freeform 673"/>
          <p:cNvSpPr>
            <a:spLocks/>
          </p:cNvSpPr>
          <p:nvPr/>
        </p:nvSpPr>
        <p:spPr bwMode="auto">
          <a:xfrm>
            <a:off x="1377215" y="1027414"/>
            <a:ext cx="242767" cy="121344"/>
          </a:xfrm>
          <a:custGeom>
            <a:avLst/>
            <a:gdLst>
              <a:gd name="T0" fmla="*/ 2147483647 w 202"/>
              <a:gd name="T1" fmla="*/ 2147483647 h 100"/>
              <a:gd name="T2" fmla="*/ 2147483647 w 202"/>
              <a:gd name="T3" fmla="*/ 2147483647 h 100"/>
              <a:gd name="T4" fmla="*/ 2147483647 w 202"/>
              <a:gd name="T5" fmla="*/ 2147483647 h 100"/>
              <a:gd name="T6" fmla="*/ 2147483647 w 202"/>
              <a:gd name="T7" fmla="*/ 2147483647 h 100"/>
              <a:gd name="T8" fmla="*/ 2147483647 w 202"/>
              <a:gd name="T9" fmla="*/ 2147483647 h 100"/>
              <a:gd name="T10" fmla="*/ 2147483647 w 202"/>
              <a:gd name="T11" fmla="*/ 2147483647 h 100"/>
              <a:gd name="T12" fmla="*/ 2147483647 w 202"/>
              <a:gd name="T13" fmla="*/ 2147483647 h 100"/>
              <a:gd name="T14" fmla="*/ 2147483647 w 202"/>
              <a:gd name="T15" fmla="*/ 2147483647 h 100"/>
              <a:gd name="T16" fmla="*/ 2147483647 w 202"/>
              <a:gd name="T17" fmla="*/ 2147483647 h 100"/>
              <a:gd name="T18" fmla="*/ 2147483647 w 202"/>
              <a:gd name="T19" fmla="*/ 2147483647 h 100"/>
              <a:gd name="T20" fmla="*/ 2147483647 w 202"/>
              <a:gd name="T21" fmla="*/ 2147483647 h 100"/>
              <a:gd name="T22" fmla="*/ 2147483647 w 202"/>
              <a:gd name="T23" fmla="*/ 2147483647 h 100"/>
              <a:gd name="T24" fmla="*/ 2147483647 w 202"/>
              <a:gd name="T25" fmla="*/ 2147483647 h 100"/>
              <a:gd name="T26" fmla="*/ 2147483647 w 202"/>
              <a:gd name="T27" fmla="*/ 2147483647 h 100"/>
              <a:gd name="T28" fmla="*/ 2147483647 w 202"/>
              <a:gd name="T29" fmla="*/ 2147483647 h 100"/>
              <a:gd name="T30" fmla="*/ 2147483647 w 202"/>
              <a:gd name="T31" fmla="*/ 2147483647 h 100"/>
              <a:gd name="T32" fmla="*/ 2147483647 w 202"/>
              <a:gd name="T33" fmla="*/ 2147483647 h 100"/>
              <a:gd name="T34" fmla="*/ 2147483647 w 202"/>
              <a:gd name="T35" fmla="*/ 2147483647 h 100"/>
              <a:gd name="T36" fmla="*/ 2147483647 w 202"/>
              <a:gd name="T37" fmla="*/ 2147483647 h 100"/>
              <a:gd name="T38" fmla="*/ 2147483647 w 202"/>
              <a:gd name="T39" fmla="*/ 2147483647 h 100"/>
              <a:gd name="T40" fmla="*/ 2147483647 w 202"/>
              <a:gd name="T41" fmla="*/ 2147483647 h 100"/>
              <a:gd name="T42" fmla="*/ 2147483647 w 202"/>
              <a:gd name="T43" fmla="*/ 2147483647 h 100"/>
              <a:gd name="T44" fmla="*/ 2147483647 w 202"/>
              <a:gd name="T45" fmla="*/ 2147483647 h 100"/>
              <a:gd name="T46" fmla="*/ 2147483647 w 202"/>
              <a:gd name="T47" fmla="*/ 2147483647 h 100"/>
              <a:gd name="T48" fmla="*/ 2147483647 w 202"/>
              <a:gd name="T49" fmla="*/ 2147483647 h 100"/>
              <a:gd name="T50" fmla="*/ 2147483647 w 202"/>
              <a:gd name="T51" fmla="*/ 2147483647 h 100"/>
              <a:gd name="T52" fmla="*/ 2147483647 w 202"/>
              <a:gd name="T53" fmla="*/ 2147483647 h 100"/>
              <a:gd name="T54" fmla="*/ 0 w 202"/>
              <a:gd name="T55" fmla="*/ 2147483647 h 100"/>
              <a:gd name="T56" fmla="*/ 2147483647 w 202"/>
              <a:gd name="T57" fmla="*/ 2147483647 h 100"/>
              <a:gd name="T58" fmla="*/ 2147483647 w 202"/>
              <a:gd name="T59" fmla="*/ 0 h 100"/>
              <a:gd name="T60" fmla="*/ 2147483647 w 202"/>
              <a:gd name="T61" fmla="*/ 2147483647 h 100"/>
              <a:gd name="T62" fmla="*/ 2147483647 w 202"/>
              <a:gd name="T63" fmla="*/ 2147483647 h 100"/>
              <a:gd name="T64" fmla="*/ 2147483647 w 202"/>
              <a:gd name="T65" fmla="*/ 2147483647 h 100"/>
              <a:gd name="T66" fmla="*/ 2147483647 w 202"/>
              <a:gd name="T67" fmla="*/ 2147483647 h 100"/>
              <a:gd name="T68" fmla="*/ 2147483647 w 202"/>
              <a:gd name="T69" fmla="*/ 2147483647 h 100"/>
              <a:gd name="T70" fmla="*/ 2147483647 w 202"/>
              <a:gd name="T71" fmla="*/ 2147483647 h 100"/>
              <a:gd name="T72" fmla="*/ 2147483647 w 202"/>
              <a:gd name="T73" fmla="*/ 2147483647 h 100"/>
              <a:gd name="T74" fmla="*/ 2147483647 w 202"/>
              <a:gd name="T75" fmla="*/ 2147483647 h 100"/>
              <a:gd name="T76" fmla="*/ 2147483647 w 202"/>
              <a:gd name="T77" fmla="*/ 2147483647 h 100"/>
              <a:gd name="T78" fmla="*/ 2147483647 w 202"/>
              <a:gd name="T79" fmla="*/ 2147483647 h 100"/>
              <a:gd name="T80" fmla="*/ 2147483647 w 202"/>
              <a:gd name="T81" fmla="*/ 2147483647 h 100"/>
              <a:gd name="T82" fmla="*/ 2147483647 w 202"/>
              <a:gd name="T83" fmla="*/ 2147483647 h 100"/>
              <a:gd name="T84" fmla="*/ 2147483647 w 202"/>
              <a:gd name="T85" fmla="*/ 2147483647 h 100"/>
              <a:gd name="T86" fmla="*/ 2147483647 w 202"/>
              <a:gd name="T87" fmla="*/ 2147483647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5" name="Freeform 674"/>
          <p:cNvSpPr>
            <a:spLocks/>
          </p:cNvSpPr>
          <p:nvPr/>
        </p:nvSpPr>
        <p:spPr bwMode="auto">
          <a:xfrm>
            <a:off x="1186213" y="950875"/>
            <a:ext cx="49981" cy="44804"/>
          </a:xfrm>
          <a:custGeom>
            <a:avLst/>
            <a:gdLst>
              <a:gd name="T0" fmla="*/ 2147483647 w 40"/>
              <a:gd name="T1" fmla="*/ 2147483647 h 37"/>
              <a:gd name="T2" fmla="*/ 2147483647 w 40"/>
              <a:gd name="T3" fmla="*/ 2147483647 h 37"/>
              <a:gd name="T4" fmla="*/ 2147483647 w 40"/>
              <a:gd name="T5" fmla="*/ 2147483647 h 37"/>
              <a:gd name="T6" fmla="*/ 2147483647 w 40"/>
              <a:gd name="T7" fmla="*/ 2147483647 h 37"/>
              <a:gd name="T8" fmla="*/ 2147483647 w 40"/>
              <a:gd name="T9" fmla="*/ 2147483647 h 37"/>
              <a:gd name="T10" fmla="*/ 2147483647 w 40"/>
              <a:gd name="T11" fmla="*/ 2147483647 h 37"/>
              <a:gd name="T12" fmla="*/ 2147483647 w 40"/>
              <a:gd name="T13" fmla="*/ 2147483647 h 37"/>
              <a:gd name="T14" fmla="*/ 2147483647 w 40"/>
              <a:gd name="T15" fmla="*/ 2147483647 h 37"/>
              <a:gd name="T16" fmla="*/ 2147483647 w 40"/>
              <a:gd name="T17" fmla="*/ 2147483647 h 37"/>
              <a:gd name="T18" fmla="*/ 2147483647 w 40"/>
              <a:gd name="T19" fmla="*/ 2147483647 h 37"/>
              <a:gd name="T20" fmla="*/ 2147483647 w 40"/>
              <a:gd name="T21" fmla="*/ 2147483647 h 37"/>
              <a:gd name="T22" fmla="*/ 2147483647 w 40"/>
              <a:gd name="T23" fmla="*/ 2147483647 h 37"/>
              <a:gd name="T24" fmla="*/ 2147483647 w 40"/>
              <a:gd name="T25" fmla="*/ 2147483647 h 37"/>
              <a:gd name="T26" fmla="*/ 2147483647 w 40"/>
              <a:gd name="T27" fmla="*/ 2147483647 h 37"/>
              <a:gd name="T28" fmla="*/ 0 w 40"/>
              <a:gd name="T29" fmla="*/ 2147483647 h 37"/>
              <a:gd name="T30" fmla="*/ 2147483647 w 40"/>
              <a:gd name="T31" fmla="*/ 2147483647 h 37"/>
              <a:gd name="T32" fmla="*/ 2147483647 w 40"/>
              <a:gd name="T33" fmla="*/ 2147483647 h 37"/>
              <a:gd name="T34" fmla="*/ 2147483647 w 40"/>
              <a:gd name="T35" fmla="*/ 2147483647 h 37"/>
              <a:gd name="T36" fmla="*/ 2147483647 w 40"/>
              <a:gd name="T37" fmla="*/ 2147483647 h 37"/>
              <a:gd name="T38" fmla="*/ 2147483647 w 40"/>
              <a:gd name="T39" fmla="*/ 0 h 37"/>
              <a:gd name="T40" fmla="*/ 2147483647 w 40"/>
              <a:gd name="T41" fmla="*/ 2147483647 h 37"/>
              <a:gd name="T42" fmla="*/ 2147483647 w 40"/>
              <a:gd name="T43" fmla="*/ 2147483647 h 37"/>
              <a:gd name="T44" fmla="*/ 2147483647 w 40"/>
              <a:gd name="T45" fmla="*/ 2147483647 h 37"/>
              <a:gd name="T46" fmla="*/ 2147483647 w 40"/>
              <a:gd name="T47" fmla="*/ 2147483647 h 37"/>
              <a:gd name="T48" fmla="*/ 2147483647 w 40"/>
              <a:gd name="T49" fmla="*/ 2147483647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6" name="Freeform 675"/>
          <p:cNvSpPr>
            <a:spLocks/>
          </p:cNvSpPr>
          <p:nvPr/>
        </p:nvSpPr>
        <p:spPr bwMode="auto">
          <a:xfrm flipV="1">
            <a:off x="1377215" y="667118"/>
            <a:ext cx="242767" cy="380831"/>
          </a:xfrm>
          <a:custGeom>
            <a:avLst/>
            <a:gdLst>
              <a:gd name="T0" fmla="*/ 2147483647 w 201"/>
              <a:gd name="T1" fmla="*/ 2147483647 h 319"/>
              <a:gd name="T2" fmla="*/ 2147483647 w 201"/>
              <a:gd name="T3" fmla="*/ 2147483647 h 319"/>
              <a:gd name="T4" fmla="*/ 2147483647 w 201"/>
              <a:gd name="T5" fmla="*/ 2147483647 h 319"/>
              <a:gd name="T6" fmla="*/ 2147483647 w 201"/>
              <a:gd name="T7" fmla="*/ 2147483647 h 319"/>
              <a:gd name="T8" fmla="*/ 2147483647 w 201"/>
              <a:gd name="T9" fmla="*/ 2147483647 h 319"/>
              <a:gd name="T10" fmla="*/ 2147483647 w 201"/>
              <a:gd name="T11" fmla="*/ 2147483647 h 319"/>
              <a:gd name="T12" fmla="*/ 2147483647 w 201"/>
              <a:gd name="T13" fmla="*/ 2147483647 h 319"/>
              <a:gd name="T14" fmla="*/ 2147483647 w 201"/>
              <a:gd name="T15" fmla="*/ 2147483647 h 319"/>
              <a:gd name="T16" fmla="*/ 2147483647 w 201"/>
              <a:gd name="T17" fmla="*/ 2147483647 h 319"/>
              <a:gd name="T18" fmla="*/ 2147483647 w 201"/>
              <a:gd name="T19" fmla="*/ 2147483647 h 319"/>
              <a:gd name="T20" fmla="*/ 2147483647 w 201"/>
              <a:gd name="T21" fmla="*/ 2147483647 h 319"/>
              <a:gd name="T22" fmla="*/ 2147483647 w 201"/>
              <a:gd name="T23" fmla="*/ 2147483647 h 319"/>
              <a:gd name="T24" fmla="*/ 2147483647 w 201"/>
              <a:gd name="T25" fmla="*/ 2147483647 h 319"/>
              <a:gd name="T26" fmla="*/ 2147483647 w 201"/>
              <a:gd name="T27" fmla="*/ 2147483647 h 319"/>
              <a:gd name="T28" fmla="*/ 2147483647 w 201"/>
              <a:gd name="T29" fmla="*/ 2147483647 h 319"/>
              <a:gd name="T30" fmla="*/ 2147483647 w 201"/>
              <a:gd name="T31" fmla="*/ 2147483647 h 319"/>
              <a:gd name="T32" fmla="*/ 2147483647 w 201"/>
              <a:gd name="T33" fmla="*/ 2147483647 h 319"/>
              <a:gd name="T34" fmla="*/ 2147483647 w 201"/>
              <a:gd name="T35" fmla="*/ 2147483647 h 319"/>
              <a:gd name="T36" fmla="*/ 2147483647 w 201"/>
              <a:gd name="T37" fmla="*/ 2147483647 h 319"/>
              <a:gd name="T38" fmla="*/ 2147483647 w 201"/>
              <a:gd name="T39" fmla="*/ 2147483647 h 319"/>
              <a:gd name="T40" fmla="*/ 2147483647 w 201"/>
              <a:gd name="T41" fmla="*/ 2147483647 h 319"/>
              <a:gd name="T42" fmla="*/ 2147483647 w 201"/>
              <a:gd name="T43" fmla="*/ 2147483647 h 319"/>
              <a:gd name="T44" fmla="*/ 2147483647 w 201"/>
              <a:gd name="T45" fmla="*/ 2147483647 h 319"/>
              <a:gd name="T46" fmla="*/ 2147483647 w 201"/>
              <a:gd name="T47" fmla="*/ 2147483647 h 319"/>
              <a:gd name="T48" fmla="*/ 2147483647 w 201"/>
              <a:gd name="T49" fmla="*/ 2147483647 h 319"/>
              <a:gd name="T50" fmla="*/ 2147483647 w 201"/>
              <a:gd name="T51" fmla="*/ 0 h 319"/>
              <a:gd name="T52" fmla="*/ 2147483647 w 201"/>
              <a:gd name="T53" fmla="*/ 2147483647 h 319"/>
              <a:gd name="T54" fmla="*/ 2147483647 w 201"/>
              <a:gd name="T55" fmla="*/ 2147483647 h 319"/>
              <a:gd name="T56" fmla="*/ 2147483647 w 201"/>
              <a:gd name="T57" fmla="*/ 2147483647 h 319"/>
              <a:gd name="T58" fmla="*/ 2147483647 w 201"/>
              <a:gd name="T59" fmla="*/ 2147483647 h 319"/>
              <a:gd name="T60" fmla="*/ 2147483647 w 201"/>
              <a:gd name="T61" fmla="*/ 2147483647 h 319"/>
              <a:gd name="T62" fmla="*/ 2147483647 w 201"/>
              <a:gd name="T63" fmla="*/ 2147483647 h 319"/>
              <a:gd name="T64" fmla="*/ 2147483647 w 201"/>
              <a:gd name="T65" fmla="*/ 2147483647 h 319"/>
              <a:gd name="T66" fmla="*/ 2147483647 w 201"/>
              <a:gd name="T67" fmla="*/ 2147483647 h 319"/>
              <a:gd name="T68" fmla="*/ 2147483647 w 201"/>
              <a:gd name="T69" fmla="*/ 2147483647 h 319"/>
              <a:gd name="T70" fmla="*/ 2147483647 w 201"/>
              <a:gd name="T71" fmla="*/ 2147483647 h 319"/>
              <a:gd name="T72" fmla="*/ 2147483647 w 201"/>
              <a:gd name="T73" fmla="*/ 2147483647 h 319"/>
              <a:gd name="T74" fmla="*/ 2147483647 w 201"/>
              <a:gd name="T75" fmla="*/ 2147483647 h 319"/>
              <a:gd name="T76" fmla="*/ 2147483647 w 201"/>
              <a:gd name="T77" fmla="*/ 2147483647 h 319"/>
              <a:gd name="T78" fmla="*/ 2147483647 w 201"/>
              <a:gd name="T79" fmla="*/ 2147483647 h 319"/>
              <a:gd name="T80" fmla="*/ 2147483647 w 201"/>
              <a:gd name="T81" fmla="*/ 2147483647 h 319"/>
              <a:gd name="T82" fmla="*/ 2147483647 w 201"/>
              <a:gd name="T83" fmla="*/ 2147483647 h 319"/>
              <a:gd name="T84" fmla="*/ 2147483647 w 201"/>
              <a:gd name="T85" fmla="*/ 2147483647 h 319"/>
              <a:gd name="T86" fmla="*/ 0 w 201"/>
              <a:gd name="T87" fmla="*/ 2147483647 h 319"/>
              <a:gd name="T88" fmla="*/ 2147483647 w 201"/>
              <a:gd name="T89" fmla="*/ 2147483647 h 319"/>
              <a:gd name="T90" fmla="*/ 2147483647 w 201"/>
              <a:gd name="T91" fmla="*/ 2147483647 h 319"/>
              <a:gd name="T92" fmla="*/ 2147483647 w 201"/>
              <a:gd name="T93" fmla="*/ 2147483647 h 319"/>
              <a:gd name="T94" fmla="*/ 2147483647 w 201"/>
              <a:gd name="T95" fmla="*/ 2147483647 h 319"/>
              <a:gd name="T96" fmla="*/ 2147483647 w 201"/>
              <a:gd name="T97" fmla="*/ 2147483647 h 319"/>
              <a:gd name="T98" fmla="*/ 2147483647 w 201"/>
              <a:gd name="T99" fmla="*/ 2147483647 h 319"/>
              <a:gd name="T100" fmla="*/ 2147483647 w 201"/>
              <a:gd name="T101" fmla="*/ 2147483647 h 319"/>
              <a:gd name="T102" fmla="*/ 2147483647 w 201"/>
              <a:gd name="T103" fmla="*/ 2147483647 h 319"/>
              <a:gd name="T104" fmla="*/ 2147483647 w 201"/>
              <a:gd name="T105" fmla="*/ 2147483647 h 319"/>
              <a:gd name="T106" fmla="*/ 2147483647 w 201"/>
              <a:gd name="T107" fmla="*/ 2147483647 h 319"/>
              <a:gd name="T108" fmla="*/ 2147483647 w 201"/>
              <a:gd name="T109" fmla="*/ 2147483647 h 319"/>
              <a:gd name="T110" fmla="*/ 2147483647 w 201"/>
              <a:gd name="T111" fmla="*/ 2147483647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7" name="Freeform 676"/>
          <p:cNvSpPr>
            <a:spLocks/>
          </p:cNvSpPr>
          <p:nvPr/>
        </p:nvSpPr>
        <p:spPr bwMode="auto">
          <a:xfrm>
            <a:off x="1382570" y="982610"/>
            <a:ext cx="41057" cy="20536"/>
          </a:xfrm>
          <a:custGeom>
            <a:avLst/>
            <a:gdLst>
              <a:gd name="T0" fmla="*/ 2147483647 w 34"/>
              <a:gd name="T1" fmla="*/ 0 h 18"/>
              <a:gd name="T2" fmla="*/ 2147483647 w 34"/>
              <a:gd name="T3" fmla="*/ 2147483647 h 18"/>
              <a:gd name="T4" fmla="*/ 2147483647 w 34"/>
              <a:gd name="T5" fmla="*/ 2147483647 h 18"/>
              <a:gd name="T6" fmla="*/ 2147483647 w 34"/>
              <a:gd name="T7" fmla="*/ 2147483647 h 18"/>
              <a:gd name="T8" fmla="*/ 2147483647 w 34"/>
              <a:gd name="T9" fmla="*/ 2147483647 h 18"/>
              <a:gd name="T10" fmla="*/ 2147483647 w 34"/>
              <a:gd name="T11" fmla="*/ 2147483647 h 18"/>
              <a:gd name="T12" fmla="*/ 2147483647 w 34"/>
              <a:gd name="T13" fmla="*/ 2147483647 h 18"/>
              <a:gd name="T14" fmla="*/ 2147483647 w 34"/>
              <a:gd name="T15" fmla="*/ 2147483647 h 18"/>
              <a:gd name="T16" fmla="*/ 2147483647 w 34"/>
              <a:gd name="T17" fmla="*/ 2147483647 h 18"/>
              <a:gd name="T18" fmla="*/ 2147483647 w 34"/>
              <a:gd name="T19" fmla="*/ 2147483647 h 18"/>
              <a:gd name="T20" fmla="*/ 0 w 34"/>
              <a:gd name="T21" fmla="*/ 2147483647 h 18"/>
              <a:gd name="T22" fmla="*/ 0 w 34"/>
              <a:gd name="T23" fmla="*/ 2147483647 h 18"/>
              <a:gd name="T24" fmla="*/ 2147483647 w 34"/>
              <a:gd name="T25" fmla="*/ 2147483647 h 18"/>
              <a:gd name="T26" fmla="*/ 2147483647 w 34"/>
              <a:gd name="T27" fmla="*/ 2147483647 h 18"/>
              <a:gd name="T28" fmla="*/ 2147483647 w 34"/>
              <a:gd name="T29" fmla="*/ 2147483647 h 18"/>
              <a:gd name="T30" fmla="*/ 2147483647 w 34"/>
              <a:gd name="T31" fmla="*/ 2147483647 h 18"/>
              <a:gd name="T32" fmla="*/ 2147483647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8" name="Freeform 677"/>
          <p:cNvSpPr>
            <a:spLocks/>
          </p:cNvSpPr>
          <p:nvPr/>
        </p:nvSpPr>
        <p:spPr bwMode="auto">
          <a:xfrm>
            <a:off x="1361149" y="928473"/>
            <a:ext cx="37487" cy="56005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0 h 46"/>
              <a:gd name="T8" fmla="*/ 2147483647 w 34"/>
              <a:gd name="T9" fmla="*/ 0 h 46"/>
              <a:gd name="T10" fmla="*/ 2147483647 w 34"/>
              <a:gd name="T11" fmla="*/ 2147483647 h 46"/>
              <a:gd name="T12" fmla="*/ 0 w 34"/>
              <a:gd name="T13" fmla="*/ 2147483647 h 46"/>
              <a:gd name="T14" fmla="*/ 2147483647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2147483647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9" name="Freeform 678"/>
          <p:cNvSpPr>
            <a:spLocks/>
          </p:cNvSpPr>
          <p:nvPr/>
        </p:nvSpPr>
        <p:spPr bwMode="auto">
          <a:xfrm>
            <a:off x="1286176" y="902337"/>
            <a:ext cx="67833" cy="80273"/>
          </a:xfrm>
          <a:custGeom>
            <a:avLst/>
            <a:gdLst>
              <a:gd name="T0" fmla="*/ 2147483647 w 58"/>
              <a:gd name="T1" fmla="*/ 2147483647 h 67"/>
              <a:gd name="T2" fmla="*/ 2147483647 w 58"/>
              <a:gd name="T3" fmla="*/ 2147483647 h 67"/>
              <a:gd name="T4" fmla="*/ 2147483647 w 58"/>
              <a:gd name="T5" fmla="*/ 2147483647 h 67"/>
              <a:gd name="T6" fmla="*/ 2147483647 w 58"/>
              <a:gd name="T7" fmla="*/ 2147483647 h 67"/>
              <a:gd name="T8" fmla="*/ 2147483647 w 58"/>
              <a:gd name="T9" fmla="*/ 2147483647 h 67"/>
              <a:gd name="T10" fmla="*/ 2147483647 w 58"/>
              <a:gd name="T11" fmla="*/ 2147483647 h 67"/>
              <a:gd name="T12" fmla="*/ 2147483647 w 58"/>
              <a:gd name="T13" fmla="*/ 2147483647 h 67"/>
              <a:gd name="T14" fmla="*/ 2147483647 w 58"/>
              <a:gd name="T15" fmla="*/ 2147483647 h 67"/>
              <a:gd name="T16" fmla="*/ 2147483647 w 58"/>
              <a:gd name="T17" fmla="*/ 2147483647 h 67"/>
              <a:gd name="T18" fmla="*/ 2147483647 w 58"/>
              <a:gd name="T19" fmla="*/ 2147483647 h 67"/>
              <a:gd name="T20" fmla="*/ 2147483647 w 58"/>
              <a:gd name="T21" fmla="*/ 2147483647 h 67"/>
              <a:gd name="T22" fmla="*/ 2147483647 w 58"/>
              <a:gd name="T23" fmla="*/ 2147483647 h 67"/>
              <a:gd name="T24" fmla="*/ 2147483647 w 58"/>
              <a:gd name="T25" fmla="*/ 2147483647 h 67"/>
              <a:gd name="T26" fmla="*/ 2147483647 w 58"/>
              <a:gd name="T27" fmla="*/ 2147483647 h 67"/>
              <a:gd name="T28" fmla="*/ 2147483647 w 58"/>
              <a:gd name="T29" fmla="*/ 2147483647 h 67"/>
              <a:gd name="T30" fmla="*/ 2147483647 w 58"/>
              <a:gd name="T31" fmla="*/ 2147483647 h 67"/>
              <a:gd name="T32" fmla="*/ 2147483647 w 58"/>
              <a:gd name="T33" fmla="*/ 2147483647 h 67"/>
              <a:gd name="T34" fmla="*/ 2147483647 w 58"/>
              <a:gd name="T35" fmla="*/ 2147483647 h 67"/>
              <a:gd name="T36" fmla="*/ 2147483647 w 58"/>
              <a:gd name="T37" fmla="*/ 2147483647 h 67"/>
              <a:gd name="T38" fmla="*/ 2147483647 w 58"/>
              <a:gd name="T39" fmla="*/ 2147483647 h 67"/>
              <a:gd name="T40" fmla="*/ 2147483647 w 58"/>
              <a:gd name="T41" fmla="*/ 2147483647 h 67"/>
              <a:gd name="T42" fmla="*/ 2147483647 w 58"/>
              <a:gd name="T43" fmla="*/ 2147483647 h 67"/>
              <a:gd name="T44" fmla="*/ 2147483647 w 58"/>
              <a:gd name="T45" fmla="*/ 2147483647 h 67"/>
              <a:gd name="T46" fmla="*/ 0 w 58"/>
              <a:gd name="T47" fmla="*/ 2147483647 h 67"/>
              <a:gd name="T48" fmla="*/ 2147483647 w 58"/>
              <a:gd name="T49" fmla="*/ 0 h 67"/>
              <a:gd name="T50" fmla="*/ 2147483647 w 58"/>
              <a:gd name="T51" fmla="*/ 0 h 67"/>
              <a:gd name="T52" fmla="*/ 2147483647 w 58"/>
              <a:gd name="T53" fmla="*/ 0 h 67"/>
              <a:gd name="T54" fmla="*/ 2147483647 w 58"/>
              <a:gd name="T55" fmla="*/ 2147483647 h 67"/>
              <a:gd name="T56" fmla="*/ 2147483647 w 58"/>
              <a:gd name="T57" fmla="*/ 2147483647 h 67"/>
              <a:gd name="T58" fmla="*/ 2147483647 w 58"/>
              <a:gd name="T59" fmla="*/ 2147483647 h 67"/>
              <a:gd name="T60" fmla="*/ 2147483647 w 58"/>
              <a:gd name="T61" fmla="*/ 2147483647 h 67"/>
              <a:gd name="T62" fmla="*/ 2147483647 w 58"/>
              <a:gd name="T63" fmla="*/ 2147483647 h 67"/>
              <a:gd name="T64" fmla="*/ 2147483647 w 58"/>
              <a:gd name="T65" fmla="*/ 2147483647 h 67"/>
              <a:gd name="T66" fmla="*/ 2147483647 w 58"/>
              <a:gd name="T67" fmla="*/ 2147483647 h 67"/>
              <a:gd name="T68" fmla="*/ 2147483647 w 58"/>
              <a:gd name="T69" fmla="*/ 2147483647 h 67"/>
              <a:gd name="T70" fmla="*/ 2147483647 w 58"/>
              <a:gd name="T71" fmla="*/ 2147483647 h 67"/>
              <a:gd name="T72" fmla="*/ 2147483647 w 58"/>
              <a:gd name="T73" fmla="*/ 2147483647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80" name="Freeform 679"/>
          <p:cNvSpPr>
            <a:spLocks/>
          </p:cNvSpPr>
          <p:nvPr/>
        </p:nvSpPr>
        <p:spPr bwMode="auto">
          <a:xfrm>
            <a:off x="1013063" y="1193562"/>
            <a:ext cx="303460" cy="276290"/>
          </a:xfrm>
          <a:custGeom>
            <a:avLst/>
            <a:gdLst>
              <a:gd name="T0" fmla="*/ 2147483647 w 249"/>
              <a:gd name="T1" fmla="*/ 2147483647 h 231"/>
              <a:gd name="T2" fmla="*/ 2147483647 w 249"/>
              <a:gd name="T3" fmla="*/ 2147483647 h 231"/>
              <a:gd name="T4" fmla="*/ 2147483647 w 249"/>
              <a:gd name="T5" fmla="*/ 2147483647 h 231"/>
              <a:gd name="T6" fmla="*/ 2147483647 w 249"/>
              <a:gd name="T7" fmla="*/ 2147483647 h 231"/>
              <a:gd name="T8" fmla="*/ 2147483647 w 249"/>
              <a:gd name="T9" fmla="*/ 2147483647 h 231"/>
              <a:gd name="T10" fmla="*/ 2147483647 w 249"/>
              <a:gd name="T11" fmla="*/ 2147483647 h 231"/>
              <a:gd name="T12" fmla="*/ 2147483647 w 249"/>
              <a:gd name="T13" fmla="*/ 2147483647 h 231"/>
              <a:gd name="T14" fmla="*/ 2147483647 w 249"/>
              <a:gd name="T15" fmla="*/ 2147483647 h 231"/>
              <a:gd name="T16" fmla="*/ 2147483647 w 249"/>
              <a:gd name="T17" fmla="*/ 2147483647 h 231"/>
              <a:gd name="T18" fmla="*/ 2147483647 w 249"/>
              <a:gd name="T19" fmla="*/ 2147483647 h 231"/>
              <a:gd name="T20" fmla="*/ 2147483647 w 249"/>
              <a:gd name="T21" fmla="*/ 2147483647 h 231"/>
              <a:gd name="T22" fmla="*/ 2147483647 w 249"/>
              <a:gd name="T23" fmla="*/ 2147483647 h 231"/>
              <a:gd name="T24" fmla="*/ 2147483647 w 249"/>
              <a:gd name="T25" fmla="*/ 2147483647 h 231"/>
              <a:gd name="T26" fmla="*/ 2147483647 w 249"/>
              <a:gd name="T27" fmla="*/ 2147483647 h 231"/>
              <a:gd name="T28" fmla="*/ 2147483647 w 249"/>
              <a:gd name="T29" fmla="*/ 2147483647 h 231"/>
              <a:gd name="T30" fmla="*/ 2147483647 w 249"/>
              <a:gd name="T31" fmla="*/ 2147483647 h 231"/>
              <a:gd name="T32" fmla="*/ 2147483647 w 249"/>
              <a:gd name="T33" fmla="*/ 2147483647 h 231"/>
              <a:gd name="T34" fmla="*/ 2147483647 w 249"/>
              <a:gd name="T35" fmla="*/ 2147483647 h 231"/>
              <a:gd name="T36" fmla="*/ 2147483647 w 249"/>
              <a:gd name="T37" fmla="*/ 2147483647 h 231"/>
              <a:gd name="T38" fmla="*/ 2147483647 w 249"/>
              <a:gd name="T39" fmla="*/ 2147483647 h 231"/>
              <a:gd name="T40" fmla="*/ 2147483647 w 249"/>
              <a:gd name="T41" fmla="*/ 2147483647 h 231"/>
              <a:gd name="T42" fmla="*/ 2147483647 w 249"/>
              <a:gd name="T43" fmla="*/ 2147483647 h 231"/>
              <a:gd name="T44" fmla="*/ 2147483647 w 249"/>
              <a:gd name="T45" fmla="*/ 2147483647 h 231"/>
              <a:gd name="T46" fmla="*/ 2147483647 w 249"/>
              <a:gd name="T47" fmla="*/ 2147483647 h 231"/>
              <a:gd name="T48" fmla="*/ 2147483647 w 249"/>
              <a:gd name="T49" fmla="*/ 2147483647 h 231"/>
              <a:gd name="T50" fmla="*/ 2147483647 w 249"/>
              <a:gd name="T51" fmla="*/ 2147483647 h 231"/>
              <a:gd name="T52" fmla="*/ 2147483647 w 249"/>
              <a:gd name="T53" fmla="*/ 2147483647 h 231"/>
              <a:gd name="T54" fmla="*/ 2147483647 w 249"/>
              <a:gd name="T55" fmla="*/ 2147483647 h 231"/>
              <a:gd name="T56" fmla="*/ 2147483647 w 249"/>
              <a:gd name="T57" fmla="*/ 2147483647 h 231"/>
              <a:gd name="T58" fmla="*/ 2147483647 w 249"/>
              <a:gd name="T59" fmla="*/ 2147483647 h 231"/>
              <a:gd name="T60" fmla="*/ 2147483647 w 249"/>
              <a:gd name="T61" fmla="*/ 2147483647 h 231"/>
              <a:gd name="T62" fmla="*/ 2147483647 w 249"/>
              <a:gd name="T63" fmla="*/ 2147483647 h 231"/>
              <a:gd name="T64" fmla="*/ 2147483647 w 249"/>
              <a:gd name="T65" fmla="*/ 2147483647 h 231"/>
              <a:gd name="T66" fmla="*/ 2147483647 w 249"/>
              <a:gd name="T67" fmla="*/ 2147483647 h 231"/>
              <a:gd name="T68" fmla="*/ 2147483647 w 249"/>
              <a:gd name="T69" fmla="*/ 2147483647 h 231"/>
              <a:gd name="T70" fmla="*/ 2147483647 w 249"/>
              <a:gd name="T71" fmla="*/ 2147483647 h 231"/>
              <a:gd name="T72" fmla="*/ 2147483647 w 249"/>
              <a:gd name="T73" fmla="*/ 2147483647 h 231"/>
              <a:gd name="T74" fmla="*/ 2147483647 w 249"/>
              <a:gd name="T75" fmla="*/ 2147483647 h 231"/>
              <a:gd name="T76" fmla="*/ 2147483647 w 249"/>
              <a:gd name="T77" fmla="*/ 2147483647 h 231"/>
              <a:gd name="T78" fmla="*/ 2147483647 w 249"/>
              <a:gd name="T79" fmla="*/ 2147483647 h 231"/>
              <a:gd name="T80" fmla="*/ 2147483647 w 249"/>
              <a:gd name="T81" fmla="*/ 2147483647 h 231"/>
              <a:gd name="T82" fmla="*/ 2147483647 w 249"/>
              <a:gd name="T83" fmla="*/ 2147483647 h 231"/>
              <a:gd name="T84" fmla="*/ 2147483647 w 249"/>
              <a:gd name="T85" fmla="*/ 2147483647 h 231"/>
              <a:gd name="T86" fmla="*/ 2147483647 w 249"/>
              <a:gd name="T87" fmla="*/ 2147483647 h 231"/>
              <a:gd name="T88" fmla="*/ 2147483647 w 249"/>
              <a:gd name="T89" fmla="*/ 2147483647 h 231"/>
              <a:gd name="T90" fmla="*/ 2147483647 w 249"/>
              <a:gd name="T91" fmla="*/ 2147483647 h 231"/>
              <a:gd name="T92" fmla="*/ 2147483647 w 249"/>
              <a:gd name="T93" fmla="*/ 2147483647 h 231"/>
              <a:gd name="T94" fmla="*/ 2147483647 w 249"/>
              <a:gd name="T95" fmla="*/ 2147483647 h 231"/>
              <a:gd name="T96" fmla="*/ 2147483647 w 249"/>
              <a:gd name="T97" fmla="*/ 2147483647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81" name="Freeform 680"/>
          <p:cNvSpPr>
            <a:spLocks/>
          </p:cNvSpPr>
          <p:nvPr/>
        </p:nvSpPr>
        <p:spPr bwMode="auto">
          <a:xfrm>
            <a:off x="3342562" y="1619198"/>
            <a:ext cx="148161" cy="59739"/>
          </a:xfrm>
          <a:custGeom>
            <a:avLst/>
            <a:gdLst>
              <a:gd name="T0" fmla="*/ 2147483647 w 114"/>
              <a:gd name="T1" fmla="*/ 0 h 54"/>
              <a:gd name="T2" fmla="*/ 2147483647 w 114"/>
              <a:gd name="T3" fmla="*/ 2147483647 h 54"/>
              <a:gd name="T4" fmla="*/ 2147483647 w 114"/>
              <a:gd name="T5" fmla="*/ 2147483647 h 54"/>
              <a:gd name="T6" fmla="*/ 2147483647 w 114"/>
              <a:gd name="T7" fmla="*/ 0 h 54"/>
              <a:gd name="T8" fmla="*/ 2147483647 w 114"/>
              <a:gd name="T9" fmla="*/ 2147483647 h 54"/>
              <a:gd name="T10" fmla="*/ 2147483647 w 114"/>
              <a:gd name="T11" fmla="*/ 2147483647 h 54"/>
              <a:gd name="T12" fmla="*/ 2147483647 w 114"/>
              <a:gd name="T13" fmla="*/ 2147483647 h 54"/>
              <a:gd name="T14" fmla="*/ 2147483647 w 114"/>
              <a:gd name="T15" fmla="*/ 2147483647 h 54"/>
              <a:gd name="T16" fmla="*/ 2147483647 w 114"/>
              <a:gd name="T17" fmla="*/ 2147483647 h 54"/>
              <a:gd name="T18" fmla="*/ 2147483647 w 114"/>
              <a:gd name="T19" fmla="*/ 2147483647 h 54"/>
              <a:gd name="T20" fmla="*/ 2147483647 w 114"/>
              <a:gd name="T21" fmla="*/ 2147483647 h 54"/>
              <a:gd name="T22" fmla="*/ 0 w 114"/>
              <a:gd name="T23" fmla="*/ 2147483647 h 54"/>
              <a:gd name="T24" fmla="*/ 2147483647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99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/>
            <a:tailEnd/>
          </a:ln>
          <a:effectLst/>
          <a:extLst/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83" name="Group 682"/>
          <p:cNvGrpSpPr>
            <a:grpSpLocks/>
          </p:cNvGrpSpPr>
          <p:nvPr/>
        </p:nvGrpSpPr>
        <p:grpSpPr bwMode="auto">
          <a:xfrm>
            <a:off x="3874510" y="2076569"/>
            <a:ext cx="282039" cy="433104"/>
            <a:chOff x="2201" y="1250"/>
            <a:chExt cx="133" cy="193"/>
          </a:xfrm>
          <a:solidFill>
            <a:srgbClr val="0070C0"/>
          </a:solidFill>
        </p:grpSpPr>
        <p:sp>
          <p:nvSpPr>
            <p:cNvPr id="684" name="Freeform 683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543767 w 24"/>
                <a:gd name="T1" fmla="*/ 2833725 h 47"/>
                <a:gd name="T2" fmla="*/ 371667 w 24"/>
                <a:gd name="T3" fmla="*/ 2675083 h 47"/>
                <a:gd name="T4" fmla="*/ 915658 w 24"/>
                <a:gd name="T5" fmla="*/ 2344646 h 47"/>
                <a:gd name="T6" fmla="*/ 826458 w 24"/>
                <a:gd name="T7" fmla="*/ 2028208 h 47"/>
                <a:gd name="T8" fmla="*/ 722154 w 24"/>
                <a:gd name="T9" fmla="*/ 1773736 h 47"/>
                <a:gd name="T10" fmla="*/ 282692 w 24"/>
                <a:gd name="T11" fmla="*/ 1773736 h 47"/>
                <a:gd name="T12" fmla="*/ 371667 w 24"/>
                <a:gd name="T13" fmla="*/ 1299416 h 47"/>
                <a:gd name="T14" fmla="*/ 89200 w 24"/>
                <a:gd name="T15" fmla="*/ 1457232 h 47"/>
                <a:gd name="T16" fmla="*/ 0 w 24"/>
                <a:gd name="T17" fmla="*/ 1044943 h 47"/>
                <a:gd name="T18" fmla="*/ 0 w 24"/>
                <a:gd name="T19" fmla="*/ 651445 h 47"/>
                <a:gd name="T20" fmla="*/ 89200 w 24"/>
                <a:gd name="T21" fmla="*/ 316438 h 47"/>
                <a:gd name="T22" fmla="*/ 460867 w 24"/>
                <a:gd name="T23" fmla="*/ 0 h 47"/>
                <a:gd name="T24" fmla="*/ 722154 w 24"/>
                <a:gd name="T25" fmla="*/ 77060 h 47"/>
                <a:gd name="T26" fmla="*/ 632950 w 24"/>
                <a:gd name="T27" fmla="*/ 493916 h 47"/>
                <a:gd name="T28" fmla="*/ 1177883 w 24"/>
                <a:gd name="T29" fmla="*/ 493916 h 47"/>
                <a:gd name="T30" fmla="*/ 1004638 w 24"/>
                <a:gd name="T31" fmla="*/ 887418 h 47"/>
                <a:gd name="T32" fmla="*/ 826458 w 24"/>
                <a:gd name="T33" fmla="*/ 1222355 h 47"/>
                <a:gd name="T34" fmla="*/ 1177883 w 24"/>
                <a:gd name="T35" fmla="*/ 1376492 h 47"/>
                <a:gd name="T36" fmla="*/ 1548613 w 24"/>
                <a:gd name="T37" fmla="*/ 1951148 h 47"/>
                <a:gd name="T38" fmla="*/ 1721929 w 24"/>
                <a:gd name="T39" fmla="*/ 2344646 h 47"/>
                <a:gd name="T40" fmla="*/ 1721929 w 24"/>
                <a:gd name="T41" fmla="*/ 2579252 h 47"/>
                <a:gd name="T42" fmla="*/ 2093613 w 24"/>
                <a:gd name="T43" fmla="*/ 2579252 h 47"/>
                <a:gd name="T44" fmla="*/ 2004342 w 24"/>
                <a:gd name="T45" fmla="*/ 3150228 h 47"/>
                <a:gd name="T46" fmla="*/ 2182796 w 24"/>
                <a:gd name="T47" fmla="*/ 3227223 h 47"/>
                <a:gd name="T48" fmla="*/ 1548613 w 24"/>
                <a:gd name="T49" fmla="*/ 3485436 h 47"/>
                <a:gd name="T50" fmla="*/ 1004638 w 24"/>
                <a:gd name="T51" fmla="*/ 3562497 h 47"/>
                <a:gd name="T52" fmla="*/ 722154 w 24"/>
                <a:gd name="T53" fmla="*/ 3644078 h 47"/>
                <a:gd name="T54" fmla="*/ 371667 w 24"/>
                <a:gd name="T55" fmla="*/ 3644078 h 47"/>
                <a:gd name="T56" fmla="*/ 89200 w 24"/>
                <a:gd name="T57" fmla="*/ 3721139 h 47"/>
                <a:gd name="T58" fmla="*/ 460867 w 24"/>
                <a:gd name="T59" fmla="*/ 3384752 h 47"/>
                <a:gd name="T60" fmla="*/ 543767 w 24"/>
                <a:gd name="T61" fmla="*/ 3073151 h 47"/>
                <a:gd name="T62" fmla="*/ 282692 w 24"/>
                <a:gd name="T63" fmla="*/ 2991521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rgbClr val="000099"/>
            </a:solidFill>
            <a:ln w="9525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5" name="Freeform 684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solidFill>
              <a:srgbClr val="000099"/>
            </a:solidFill>
            <a:ln w="9525" cap="flat" cmpd="sng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86" name="Freeform 685"/>
          <p:cNvSpPr>
            <a:spLocks/>
          </p:cNvSpPr>
          <p:nvPr/>
        </p:nvSpPr>
        <p:spPr bwMode="auto">
          <a:xfrm>
            <a:off x="4979460" y="3075322"/>
            <a:ext cx="82112" cy="52271"/>
          </a:xfrm>
          <a:custGeom>
            <a:avLst/>
            <a:gdLst>
              <a:gd name="T0" fmla="*/ 0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2147483647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0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0 w 46"/>
              <a:gd name="T29" fmla="*/ 2147483647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rgbClr val="000099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87" name="Freeform 686"/>
          <p:cNvSpPr>
            <a:spLocks/>
          </p:cNvSpPr>
          <p:nvPr/>
        </p:nvSpPr>
        <p:spPr bwMode="auto">
          <a:xfrm>
            <a:off x="7476755" y="3428151"/>
            <a:ext cx="35701" cy="110143"/>
          </a:xfrm>
          <a:custGeom>
            <a:avLst/>
            <a:gdLst>
              <a:gd name="T0" fmla="*/ 0 w 24"/>
              <a:gd name="T1" fmla="*/ 2147483647 h 72"/>
              <a:gd name="T2" fmla="*/ 0 w 24"/>
              <a:gd name="T3" fmla="*/ 2147483647 h 72"/>
              <a:gd name="T4" fmla="*/ 2147483647 w 24"/>
              <a:gd name="T5" fmla="*/ 0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0 w 24"/>
              <a:gd name="T11" fmla="*/ 2147483647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88" name="Freeform 687"/>
          <p:cNvSpPr>
            <a:spLocks/>
          </p:cNvSpPr>
          <p:nvPr/>
        </p:nvSpPr>
        <p:spPr bwMode="auto">
          <a:xfrm>
            <a:off x="7740944" y="3142528"/>
            <a:ext cx="51768" cy="82140"/>
          </a:xfrm>
          <a:custGeom>
            <a:avLst/>
            <a:gdLst>
              <a:gd name="T0" fmla="*/ 0 w 36"/>
              <a:gd name="T1" fmla="*/ 2147483647 h 54"/>
              <a:gd name="T2" fmla="*/ 2147483647 w 36"/>
              <a:gd name="T3" fmla="*/ 2147483647 h 54"/>
              <a:gd name="T4" fmla="*/ 2147483647 w 36"/>
              <a:gd name="T5" fmla="*/ 2147483647 h 54"/>
              <a:gd name="T6" fmla="*/ 2147483647 w 36"/>
              <a:gd name="T7" fmla="*/ 2147483647 h 54"/>
              <a:gd name="T8" fmla="*/ 2147483647 w 36"/>
              <a:gd name="T9" fmla="*/ 2147483647 h 54"/>
              <a:gd name="T10" fmla="*/ 2147483647 w 36"/>
              <a:gd name="T11" fmla="*/ 0 h 54"/>
              <a:gd name="T12" fmla="*/ 0 w 36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89" name="Freeform 688"/>
          <p:cNvSpPr>
            <a:spLocks/>
          </p:cNvSpPr>
          <p:nvPr/>
        </p:nvSpPr>
        <p:spPr bwMode="auto">
          <a:xfrm>
            <a:off x="7803420" y="2720624"/>
            <a:ext cx="387356" cy="440571"/>
          </a:xfrm>
          <a:custGeom>
            <a:avLst/>
            <a:gdLst>
              <a:gd name="T0" fmla="*/ 2147483647 w 264"/>
              <a:gd name="T1" fmla="*/ 2147483647 h 289"/>
              <a:gd name="T2" fmla="*/ 2147483647 w 264"/>
              <a:gd name="T3" fmla="*/ 2147483647 h 289"/>
              <a:gd name="T4" fmla="*/ 2147483647 w 264"/>
              <a:gd name="T5" fmla="*/ 2147483647 h 289"/>
              <a:gd name="T6" fmla="*/ 2147483647 w 264"/>
              <a:gd name="T7" fmla="*/ 2147483647 h 289"/>
              <a:gd name="T8" fmla="*/ 2147483647 w 264"/>
              <a:gd name="T9" fmla="*/ 2147483647 h 289"/>
              <a:gd name="T10" fmla="*/ 2147483647 w 264"/>
              <a:gd name="T11" fmla="*/ 2147483647 h 289"/>
              <a:gd name="T12" fmla="*/ 2147483647 w 264"/>
              <a:gd name="T13" fmla="*/ 2147483647 h 289"/>
              <a:gd name="T14" fmla="*/ 2147483647 w 264"/>
              <a:gd name="T15" fmla="*/ 2147483647 h 289"/>
              <a:gd name="T16" fmla="*/ 2147483647 w 264"/>
              <a:gd name="T17" fmla="*/ 2147483647 h 289"/>
              <a:gd name="T18" fmla="*/ 2147483647 w 264"/>
              <a:gd name="T19" fmla="*/ 2147483647 h 289"/>
              <a:gd name="T20" fmla="*/ 2147483647 w 264"/>
              <a:gd name="T21" fmla="*/ 0 h 289"/>
              <a:gd name="T22" fmla="*/ 2147483647 w 264"/>
              <a:gd name="T23" fmla="*/ 2147483647 h 289"/>
              <a:gd name="T24" fmla="*/ 2147483647 w 264"/>
              <a:gd name="T25" fmla="*/ 2147483647 h 289"/>
              <a:gd name="T26" fmla="*/ 2147483647 w 264"/>
              <a:gd name="T27" fmla="*/ 2147483647 h 289"/>
              <a:gd name="T28" fmla="*/ 2147483647 w 264"/>
              <a:gd name="T29" fmla="*/ 2147483647 h 289"/>
              <a:gd name="T30" fmla="*/ 2147483647 w 264"/>
              <a:gd name="T31" fmla="*/ 2147483647 h 289"/>
              <a:gd name="T32" fmla="*/ 2147483647 w 264"/>
              <a:gd name="T33" fmla="*/ 2147483647 h 289"/>
              <a:gd name="T34" fmla="*/ 2147483647 w 264"/>
              <a:gd name="T35" fmla="*/ 2147483647 h 289"/>
              <a:gd name="T36" fmla="*/ 2147483647 w 264"/>
              <a:gd name="T37" fmla="*/ 2147483647 h 289"/>
              <a:gd name="T38" fmla="*/ 2147483647 w 264"/>
              <a:gd name="T39" fmla="*/ 2147483647 h 289"/>
              <a:gd name="T40" fmla="*/ 2147483647 w 264"/>
              <a:gd name="T41" fmla="*/ 2147483647 h 289"/>
              <a:gd name="T42" fmla="*/ 2147483647 w 264"/>
              <a:gd name="T43" fmla="*/ 2147483647 h 289"/>
              <a:gd name="T44" fmla="*/ 2147483647 w 264"/>
              <a:gd name="T45" fmla="*/ 2147483647 h 289"/>
              <a:gd name="T46" fmla="*/ 2147483647 w 264"/>
              <a:gd name="T47" fmla="*/ 2147483647 h 289"/>
              <a:gd name="T48" fmla="*/ 2147483647 w 264"/>
              <a:gd name="T49" fmla="*/ 2147483647 h 289"/>
              <a:gd name="T50" fmla="*/ 2147483647 w 264"/>
              <a:gd name="T51" fmla="*/ 2147483647 h 289"/>
              <a:gd name="T52" fmla="*/ 2147483647 w 264"/>
              <a:gd name="T53" fmla="*/ 2147483647 h 289"/>
              <a:gd name="T54" fmla="*/ 2147483647 w 264"/>
              <a:gd name="T55" fmla="*/ 2147483647 h 289"/>
              <a:gd name="T56" fmla="*/ 2147483647 w 264"/>
              <a:gd name="T57" fmla="*/ 2147483647 h 289"/>
              <a:gd name="T58" fmla="*/ 2147483647 w 264"/>
              <a:gd name="T59" fmla="*/ 2147483647 h 289"/>
              <a:gd name="T60" fmla="*/ 2147483647 w 264"/>
              <a:gd name="T61" fmla="*/ 2147483647 h 289"/>
              <a:gd name="T62" fmla="*/ 2147483647 w 264"/>
              <a:gd name="T63" fmla="*/ 2147483647 h 289"/>
              <a:gd name="T64" fmla="*/ 2147483647 w 264"/>
              <a:gd name="T65" fmla="*/ 2147483647 h 289"/>
              <a:gd name="T66" fmla="*/ 0 w 264"/>
              <a:gd name="T67" fmla="*/ 2147483647 h 289"/>
              <a:gd name="T68" fmla="*/ 2147483647 w 264"/>
              <a:gd name="T69" fmla="*/ 2147483647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0" name="Freeform 689"/>
          <p:cNvSpPr>
            <a:spLocks/>
          </p:cNvSpPr>
          <p:nvPr/>
        </p:nvSpPr>
        <p:spPr bwMode="auto">
          <a:xfrm>
            <a:off x="8076534" y="2315523"/>
            <a:ext cx="69618" cy="360297"/>
          </a:xfrm>
          <a:custGeom>
            <a:avLst/>
            <a:gdLst>
              <a:gd name="T0" fmla="*/ 2147483647 w 48"/>
              <a:gd name="T1" fmla="*/ 2147483647 h 234"/>
              <a:gd name="T2" fmla="*/ 2147483647 w 48"/>
              <a:gd name="T3" fmla="*/ 2147483647 h 234"/>
              <a:gd name="T4" fmla="*/ 2147483647 w 48"/>
              <a:gd name="T5" fmla="*/ 2147483647 h 234"/>
              <a:gd name="T6" fmla="*/ 0 w 48"/>
              <a:gd name="T7" fmla="*/ 2147483647 h 234"/>
              <a:gd name="T8" fmla="*/ 2147483647 w 48"/>
              <a:gd name="T9" fmla="*/ 2147483647 h 234"/>
              <a:gd name="T10" fmla="*/ 2147483647 w 48"/>
              <a:gd name="T11" fmla="*/ 0 h 234"/>
              <a:gd name="T12" fmla="*/ 2147483647 w 48"/>
              <a:gd name="T13" fmla="*/ 2147483647 h 234"/>
              <a:gd name="T14" fmla="*/ 2147483647 w 48"/>
              <a:gd name="T15" fmla="*/ 2147483647 h 234"/>
              <a:gd name="T16" fmla="*/ 2147483647 w 48"/>
              <a:gd name="T17" fmla="*/ 2147483647 h 234"/>
              <a:gd name="T18" fmla="*/ 2147483647 w 48"/>
              <a:gd name="T19" fmla="*/ 2147483647 h 234"/>
              <a:gd name="T20" fmla="*/ 2147483647 w 48"/>
              <a:gd name="T21" fmla="*/ 2147483647 h 234"/>
              <a:gd name="T22" fmla="*/ 2147483647 w 48"/>
              <a:gd name="T23" fmla="*/ 2147483647 h 234"/>
              <a:gd name="T24" fmla="*/ 2147483647 w 48"/>
              <a:gd name="T25" fmla="*/ 2147483647 h 234"/>
              <a:gd name="T26" fmla="*/ 2147483647 w 48"/>
              <a:gd name="T27" fmla="*/ 2147483647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1" name="Freeform 690"/>
          <p:cNvSpPr>
            <a:spLocks/>
          </p:cNvSpPr>
          <p:nvPr/>
        </p:nvSpPr>
        <p:spPr bwMode="auto">
          <a:xfrm>
            <a:off x="7457121" y="3639103"/>
            <a:ext cx="158870" cy="229619"/>
          </a:xfrm>
          <a:custGeom>
            <a:avLst/>
            <a:gdLst>
              <a:gd name="T0" fmla="*/ 2147483647 w 108"/>
              <a:gd name="T1" fmla="*/ 2147483647 h 151"/>
              <a:gd name="T2" fmla="*/ 0 w 108"/>
              <a:gd name="T3" fmla="*/ 2147483647 h 151"/>
              <a:gd name="T4" fmla="*/ 2147483647 w 108"/>
              <a:gd name="T5" fmla="*/ 2147483647 h 151"/>
              <a:gd name="T6" fmla="*/ 2147483647 w 108"/>
              <a:gd name="T7" fmla="*/ 2147483647 h 151"/>
              <a:gd name="T8" fmla="*/ 2147483647 w 108"/>
              <a:gd name="T9" fmla="*/ 2147483647 h 151"/>
              <a:gd name="T10" fmla="*/ 2147483647 w 108"/>
              <a:gd name="T11" fmla="*/ 2147483647 h 151"/>
              <a:gd name="T12" fmla="*/ 2147483647 w 108"/>
              <a:gd name="T13" fmla="*/ 2147483647 h 151"/>
              <a:gd name="T14" fmla="*/ 2147483647 w 108"/>
              <a:gd name="T15" fmla="*/ 2147483647 h 151"/>
              <a:gd name="T16" fmla="*/ 2147483647 w 108"/>
              <a:gd name="T17" fmla="*/ 2147483647 h 151"/>
              <a:gd name="T18" fmla="*/ 2147483647 w 108"/>
              <a:gd name="T19" fmla="*/ 2147483647 h 151"/>
              <a:gd name="T20" fmla="*/ 2147483647 w 108"/>
              <a:gd name="T21" fmla="*/ 2147483647 h 151"/>
              <a:gd name="T22" fmla="*/ 2147483647 w 108"/>
              <a:gd name="T23" fmla="*/ 2147483647 h 151"/>
              <a:gd name="T24" fmla="*/ 2147483647 w 108"/>
              <a:gd name="T25" fmla="*/ 2147483647 h 151"/>
              <a:gd name="T26" fmla="*/ 2147483647 w 108"/>
              <a:gd name="T27" fmla="*/ 0 h 151"/>
              <a:gd name="T28" fmla="*/ 2147483647 w 108"/>
              <a:gd name="T29" fmla="*/ 2147483647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2" name="Freeform 691"/>
          <p:cNvSpPr>
            <a:spLocks/>
          </p:cNvSpPr>
          <p:nvPr/>
        </p:nvSpPr>
        <p:spPr bwMode="auto">
          <a:xfrm>
            <a:off x="7521383" y="3906058"/>
            <a:ext cx="130308" cy="108276"/>
          </a:xfrm>
          <a:custGeom>
            <a:avLst/>
            <a:gdLst>
              <a:gd name="T0" fmla="*/ 0 w 90"/>
              <a:gd name="T1" fmla="*/ 2147483647 h 72"/>
              <a:gd name="T2" fmla="*/ 2147483647 w 90"/>
              <a:gd name="T3" fmla="*/ 2147483647 h 72"/>
              <a:gd name="T4" fmla="*/ 2147483647 w 90"/>
              <a:gd name="T5" fmla="*/ 2147483647 h 72"/>
              <a:gd name="T6" fmla="*/ 2147483647 w 90"/>
              <a:gd name="T7" fmla="*/ 0 h 72"/>
              <a:gd name="T8" fmla="*/ 2147483647 w 90"/>
              <a:gd name="T9" fmla="*/ 2147483647 h 72"/>
              <a:gd name="T10" fmla="*/ 2147483647 w 90"/>
              <a:gd name="T11" fmla="*/ 2147483647 h 72"/>
              <a:gd name="T12" fmla="*/ 2147483647 w 90"/>
              <a:gd name="T13" fmla="*/ 2147483647 h 72"/>
              <a:gd name="T14" fmla="*/ 2147483647 w 90"/>
              <a:gd name="T15" fmla="*/ 2147483647 h 72"/>
              <a:gd name="T16" fmla="*/ 2147483647 w 90"/>
              <a:gd name="T17" fmla="*/ 2147483647 h 72"/>
              <a:gd name="T18" fmla="*/ 0 w 90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3" name="Line 449"/>
          <p:cNvSpPr>
            <a:spLocks noChangeShapeType="1"/>
          </p:cNvSpPr>
          <p:nvPr/>
        </p:nvSpPr>
        <p:spPr bwMode="auto">
          <a:xfrm>
            <a:off x="7414279" y="3659637"/>
            <a:ext cx="0" cy="0"/>
          </a:xfrm>
          <a:prstGeom prst="line">
            <a:avLst/>
          </a:prstGeom>
          <a:solidFill>
            <a:srgbClr val="0070C0"/>
          </a:solidFill>
          <a:ln w="0">
            <a:solidFill>
              <a:schemeClr val="bg2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4" name="Freeform 693"/>
          <p:cNvSpPr>
            <a:spLocks/>
          </p:cNvSpPr>
          <p:nvPr/>
        </p:nvSpPr>
        <p:spPr bwMode="auto">
          <a:xfrm>
            <a:off x="7635626" y="2983847"/>
            <a:ext cx="96393" cy="123210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2147483647 w 54"/>
              <a:gd name="T7" fmla="*/ 2147483647 h 66"/>
              <a:gd name="T8" fmla="*/ 0 w 54"/>
              <a:gd name="T9" fmla="*/ 2147483647 h 66"/>
              <a:gd name="T10" fmla="*/ 0 w 54"/>
              <a:gd name="T11" fmla="*/ 2147483647 h 66"/>
              <a:gd name="T12" fmla="*/ 2147483647 w 54"/>
              <a:gd name="T13" fmla="*/ 2147483647 h 66"/>
              <a:gd name="T14" fmla="*/ 2147483647 w 54"/>
              <a:gd name="T15" fmla="*/ 2147483647 h 66"/>
              <a:gd name="T16" fmla="*/ 2147483647 w 54"/>
              <a:gd name="T17" fmla="*/ 2147483647 h 66"/>
              <a:gd name="T18" fmla="*/ 2147483647 w 54"/>
              <a:gd name="T19" fmla="*/ 2147483647 h 66"/>
              <a:gd name="T20" fmla="*/ 2147483647 w 54"/>
              <a:gd name="T21" fmla="*/ 2147483647 h 66"/>
              <a:gd name="T22" fmla="*/ 2147483647 w 54"/>
              <a:gd name="T23" fmla="*/ 2147483647 h 66"/>
              <a:gd name="T24" fmla="*/ 2147483647 w 54"/>
              <a:gd name="T25" fmla="*/ 2147483647 h 66"/>
              <a:gd name="T26" fmla="*/ 2147483647 w 54"/>
              <a:gd name="T27" fmla="*/ 0 h 66"/>
              <a:gd name="T28" fmla="*/ 2147483647 w 54"/>
              <a:gd name="T29" fmla="*/ 2147483647 h 66"/>
              <a:gd name="T30" fmla="*/ 2147483647 w 54"/>
              <a:gd name="T31" fmla="*/ 2147483647 h 66"/>
              <a:gd name="T32" fmla="*/ 2147483647 w 54"/>
              <a:gd name="T33" fmla="*/ 2147483647 h 66"/>
              <a:gd name="T34" fmla="*/ 2147483647 w 54"/>
              <a:gd name="T35" fmla="*/ 2147483647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rgbClr val="000099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5" name="Freeform 694"/>
          <p:cNvSpPr>
            <a:spLocks/>
          </p:cNvSpPr>
          <p:nvPr/>
        </p:nvSpPr>
        <p:spPr bwMode="auto">
          <a:xfrm>
            <a:off x="2330435" y="5022421"/>
            <a:ext cx="142805" cy="196017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0 h 114"/>
              <a:gd name="T6" fmla="*/ 2147483647 w 102"/>
              <a:gd name="T7" fmla="*/ 2147483647 h 114"/>
              <a:gd name="T8" fmla="*/ 0 w 102"/>
              <a:gd name="T9" fmla="*/ 2147483647 h 114"/>
              <a:gd name="T10" fmla="*/ 0 w 102"/>
              <a:gd name="T11" fmla="*/ 2147483647 h 114"/>
              <a:gd name="T12" fmla="*/ 2147483647 w 102"/>
              <a:gd name="T13" fmla="*/ 2147483647 h 114"/>
              <a:gd name="T14" fmla="*/ 2147483647 w 102"/>
              <a:gd name="T15" fmla="*/ 2147483647 h 114"/>
              <a:gd name="T16" fmla="*/ 2147483647 w 102"/>
              <a:gd name="T17" fmla="*/ 2147483647 h 114"/>
              <a:gd name="T18" fmla="*/ 2147483647 w 102"/>
              <a:gd name="T19" fmla="*/ 2147483647 h 114"/>
              <a:gd name="T20" fmla="*/ 2147483647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6" name="Freeform 695"/>
          <p:cNvSpPr>
            <a:spLocks/>
          </p:cNvSpPr>
          <p:nvPr/>
        </p:nvSpPr>
        <p:spPr bwMode="auto">
          <a:xfrm>
            <a:off x="1714590" y="4210351"/>
            <a:ext cx="360581" cy="461105"/>
          </a:xfrm>
          <a:custGeom>
            <a:avLst/>
            <a:gdLst>
              <a:gd name="T0" fmla="*/ 2147483647 w 240"/>
              <a:gd name="T1" fmla="*/ 2147483647 h 337"/>
              <a:gd name="T2" fmla="*/ 2147483647 w 240"/>
              <a:gd name="T3" fmla="*/ 2147483647 h 337"/>
              <a:gd name="T4" fmla="*/ 2147483647 w 240"/>
              <a:gd name="T5" fmla="*/ 2147483647 h 337"/>
              <a:gd name="T6" fmla="*/ 2147483647 w 240"/>
              <a:gd name="T7" fmla="*/ 2147483647 h 337"/>
              <a:gd name="T8" fmla="*/ 2147483647 w 240"/>
              <a:gd name="T9" fmla="*/ 2147483647 h 337"/>
              <a:gd name="T10" fmla="*/ 2147483647 w 240"/>
              <a:gd name="T11" fmla="*/ 2147483647 h 337"/>
              <a:gd name="T12" fmla="*/ 2147483647 w 240"/>
              <a:gd name="T13" fmla="*/ 2147483647 h 337"/>
              <a:gd name="T14" fmla="*/ 2147483647 w 240"/>
              <a:gd name="T15" fmla="*/ 2147483647 h 337"/>
              <a:gd name="T16" fmla="*/ 2147483647 w 240"/>
              <a:gd name="T17" fmla="*/ 2147483647 h 337"/>
              <a:gd name="T18" fmla="*/ 2147483647 w 240"/>
              <a:gd name="T19" fmla="*/ 2147483647 h 337"/>
              <a:gd name="T20" fmla="*/ 2147483647 w 240"/>
              <a:gd name="T21" fmla="*/ 2147483647 h 337"/>
              <a:gd name="T22" fmla="*/ 2147483647 w 240"/>
              <a:gd name="T23" fmla="*/ 2147483647 h 337"/>
              <a:gd name="T24" fmla="*/ 2147483647 w 240"/>
              <a:gd name="T25" fmla="*/ 2147483647 h 337"/>
              <a:gd name="T26" fmla="*/ 2147483647 w 240"/>
              <a:gd name="T27" fmla="*/ 0 h 337"/>
              <a:gd name="T28" fmla="*/ 2147483647 w 240"/>
              <a:gd name="T29" fmla="*/ 0 h 337"/>
              <a:gd name="T30" fmla="*/ 2147483647 w 240"/>
              <a:gd name="T31" fmla="*/ 2147483647 h 337"/>
              <a:gd name="T32" fmla="*/ 2147483647 w 240"/>
              <a:gd name="T33" fmla="*/ 2147483647 h 337"/>
              <a:gd name="T34" fmla="*/ 2147483647 w 240"/>
              <a:gd name="T35" fmla="*/ 2147483647 h 337"/>
              <a:gd name="T36" fmla="*/ 2147483647 w 240"/>
              <a:gd name="T37" fmla="*/ 2147483647 h 337"/>
              <a:gd name="T38" fmla="*/ 2147483647 w 240"/>
              <a:gd name="T39" fmla="*/ 2147483647 h 337"/>
              <a:gd name="T40" fmla="*/ 2147483647 w 240"/>
              <a:gd name="T41" fmla="*/ 2147483647 h 337"/>
              <a:gd name="T42" fmla="*/ 0 w 240"/>
              <a:gd name="T43" fmla="*/ 2147483647 h 337"/>
              <a:gd name="T44" fmla="*/ 2147483647 w 240"/>
              <a:gd name="T45" fmla="*/ 2147483647 h 337"/>
              <a:gd name="T46" fmla="*/ 2147483647 w 240"/>
              <a:gd name="T47" fmla="*/ 2147483647 h 337"/>
              <a:gd name="T48" fmla="*/ 2147483647 w 240"/>
              <a:gd name="T49" fmla="*/ 2147483647 h 337"/>
              <a:gd name="T50" fmla="*/ 2147483647 w 240"/>
              <a:gd name="T51" fmla="*/ 2147483647 h 337"/>
              <a:gd name="T52" fmla="*/ 2147483647 w 240"/>
              <a:gd name="T53" fmla="*/ 2147483647 h 337"/>
              <a:gd name="T54" fmla="*/ 2147483647 w 240"/>
              <a:gd name="T55" fmla="*/ 2147483647 h 337"/>
              <a:gd name="T56" fmla="*/ 2147483647 w 240"/>
              <a:gd name="T57" fmla="*/ 2147483647 h 337"/>
              <a:gd name="T58" fmla="*/ 2147483647 w 240"/>
              <a:gd name="T59" fmla="*/ 2147483647 h 337"/>
              <a:gd name="T60" fmla="*/ 2147483647 w 240"/>
              <a:gd name="T61" fmla="*/ 2147483647 h 337"/>
              <a:gd name="T62" fmla="*/ 2147483647 w 240"/>
              <a:gd name="T63" fmla="*/ 2147483647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7" name="Freeform 696"/>
          <p:cNvSpPr>
            <a:spLocks/>
          </p:cNvSpPr>
          <p:nvPr/>
        </p:nvSpPr>
        <p:spPr bwMode="auto">
          <a:xfrm>
            <a:off x="1930582" y="4772265"/>
            <a:ext cx="531947" cy="1114494"/>
          </a:xfrm>
          <a:custGeom>
            <a:avLst/>
            <a:gdLst>
              <a:gd name="T0" fmla="*/ 2147483647 w 10000"/>
              <a:gd name="T1" fmla="*/ 2147483647 h 10001"/>
              <a:gd name="T2" fmla="*/ 2147483647 w 10000"/>
              <a:gd name="T3" fmla="*/ 2147483647 h 10001"/>
              <a:gd name="T4" fmla="*/ 2147483647 w 10000"/>
              <a:gd name="T5" fmla="*/ 2147483647 h 10001"/>
              <a:gd name="T6" fmla="*/ 2147483647 w 10000"/>
              <a:gd name="T7" fmla="*/ 2147483647 h 10001"/>
              <a:gd name="T8" fmla="*/ 2147483647 w 10000"/>
              <a:gd name="T9" fmla="*/ 2147483647 h 10001"/>
              <a:gd name="T10" fmla="*/ 2147483647 w 10000"/>
              <a:gd name="T11" fmla="*/ 2147483647 h 10001"/>
              <a:gd name="T12" fmla="*/ 2147483647 w 10000"/>
              <a:gd name="T13" fmla="*/ 2147483647 h 10001"/>
              <a:gd name="T14" fmla="*/ 2147483647 w 10000"/>
              <a:gd name="T15" fmla="*/ 2147483647 h 10001"/>
              <a:gd name="T16" fmla="*/ 2147483647 w 10000"/>
              <a:gd name="T17" fmla="*/ 2147483647 h 10001"/>
              <a:gd name="T18" fmla="*/ 2147483647 w 10000"/>
              <a:gd name="T19" fmla="*/ 2147483647 h 10001"/>
              <a:gd name="T20" fmla="*/ 2147483647 w 10000"/>
              <a:gd name="T21" fmla="*/ 2147483647 h 10001"/>
              <a:gd name="T22" fmla="*/ 2147483647 w 10000"/>
              <a:gd name="T23" fmla="*/ 2147483647 h 10001"/>
              <a:gd name="T24" fmla="*/ 2147483647 w 10000"/>
              <a:gd name="T25" fmla="*/ 2147483647 h 10001"/>
              <a:gd name="T26" fmla="*/ 2147483647 w 10000"/>
              <a:gd name="T27" fmla="*/ 2147483647 h 10001"/>
              <a:gd name="T28" fmla="*/ 2147483647 w 10000"/>
              <a:gd name="T29" fmla="*/ 0 h 10001"/>
              <a:gd name="T30" fmla="*/ 2147483647 w 10000"/>
              <a:gd name="T31" fmla="*/ 2147483647 h 10001"/>
              <a:gd name="T32" fmla="*/ 2147483647 w 10000"/>
              <a:gd name="T33" fmla="*/ 2147483647 h 10001"/>
              <a:gd name="T34" fmla="*/ 2147483647 w 10000"/>
              <a:gd name="T35" fmla="*/ 2147483647 h 10001"/>
              <a:gd name="T36" fmla="*/ 2147483647 w 10000"/>
              <a:gd name="T37" fmla="*/ 2147483647 h 10001"/>
              <a:gd name="T38" fmla="*/ 2147483647 w 10000"/>
              <a:gd name="T39" fmla="*/ 2147483647 h 10001"/>
              <a:gd name="T40" fmla="*/ 2147483647 w 10000"/>
              <a:gd name="T41" fmla="*/ 2147483647 h 10001"/>
              <a:gd name="T42" fmla="*/ 2147483647 w 10000"/>
              <a:gd name="T43" fmla="*/ 2147483647 h 10001"/>
              <a:gd name="T44" fmla="*/ 2147483647 w 10000"/>
              <a:gd name="T45" fmla="*/ 2147483647 h 10001"/>
              <a:gd name="T46" fmla="*/ 2147483647 w 10000"/>
              <a:gd name="T47" fmla="*/ 2147483647 h 10001"/>
              <a:gd name="T48" fmla="*/ 2147483647 w 10000"/>
              <a:gd name="T49" fmla="*/ 2147483647 h 10001"/>
              <a:gd name="T50" fmla="*/ 2147483647 w 10000"/>
              <a:gd name="T51" fmla="*/ 2147483647 h 10001"/>
              <a:gd name="T52" fmla="*/ 2147483647 w 10000"/>
              <a:gd name="T53" fmla="*/ 2147483647 h 10001"/>
              <a:gd name="T54" fmla="*/ 2147483647 w 10000"/>
              <a:gd name="T55" fmla="*/ 2147483647 h 10001"/>
              <a:gd name="T56" fmla="*/ 2147483647 w 10000"/>
              <a:gd name="T57" fmla="*/ 2147483647 h 10001"/>
              <a:gd name="T58" fmla="*/ 2147483647 w 10000"/>
              <a:gd name="T59" fmla="*/ 2147483647 h 10001"/>
              <a:gd name="T60" fmla="*/ 2147483647 w 10000"/>
              <a:gd name="T61" fmla="*/ 2147483647 h 10001"/>
              <a:gd name="T62" fmla="*/ 2147483647 w 10000"/>
              <a:gd name="T63" fmla="*/ 2147483647 h 10001"/>
              <a:gd name="T64" fmla="*/ 2147483647 w 10000"/>
              <a:gd name="T65" fmla="*/ 2147483647 h 10001"/>
              <a:gd name="T66" fmla="*/ 0 w 10000"/>
              <a:gd name="T67" fmla="*/ 2147483647 h 10001"/>
              <a:gd name="T68" fmla="*/ 806443005 w 10000"/>
              <a:gd name="T69" fmla="*/ 2147483647 h 10001"/>
              <a:gd name="T70" fmla="*/ 2147483647 w 10000"/>
              <a:gd name="T71" fmla="*/ 2147483647 h 10001"/>
              <a:gd name="T72" fmla="*/ 2147483647 w 10000"/>
              <a:gd name="T73" fmla="*/ 2147483647 h 10001"/>
              <a:gd name="T74" fmla="*/ 2147483647 w 10000"/>
              <a:gd name="T75" fmla="*/ 2147483647 h 10001"/>
              <a:gd name="T76" fmla="*/ 2147483647 w 10000"/>
              <a:gd name="T77" fmla="*/ 2147483647 h 10001"/>
              <a:gd name="T78" fmla="*/ 2147483647 w 10000"/>
              <a:gd name="T79" fmla="*/ 2147483647 h 10001"/>
              <a:gd name="T80" fmla="*/ 2147483647 w 10000"/>
              <a:gd name="T81" fmla="*/ 2147483647 h 10001"/>
              <a:gd name="T82" fmla="*/ 2147483647 w 10000"/>
              <a:gd name="T83" fmla="*/ 2147483647 h 10001"/>
              <a:gd name="T84" fmla="*/ 2147483647 w 10000"/>
              <a:gd name="T85" fmla="*/ 2147483647 h 10001"/>
              <a:gd name="T86" fmla="*/ 2147483647 w 10000"/>
              <a:gd name="T87" fmla="*/ 2147483647 h 10001"/>
              <a:gd name="T88" fmla="*/ 2147483647 w 10000"/>
              <a:gd name="T89" fmla="*/ 2147483647 h 10001"/>
              <a:gd name="T90" fmla="*/ 2147483647 w 10000"/>
              <a:gd name="T91" fmla="*/ 2147483647 h 10001"/>
              <a:gd name="T92" fmla="*/ 2147483647 w 10000"/>
              <a:gd name="T93" fmla="*/ 2147483647 h 10001"/>
              <a:gd name="T94" fmla="*/ 2147483647 w 10000"/>
              <a:gd name="T95" fmla="*/ 2147483647 h 10001"/>
              <a:gd name="T96" fmla="*/ 2147483647 w 10000"/>
              <a:gd name="T97" fmla="*/ 2147483647 h 10001"/>
              <a:gd name="T98" fmla="*/ 2147483647 w 10000"/>
              <a:gd name="T99" fmla="*/ 2147483647 h 10001"/>
              <a:gd name="T100" fmla="*/ 2147483647 w 10000"/>
              <a:gd name="T101" fmla="*/ 2147483647 h 10001"/>
              <a:gd name="T102" fmla="*/ 2147483647 w 10000"/>
              <a:gd name="T103" fmla="*/ 2147483647 h 10001"/>
              <a:gd name="T104" fmla="*/ 2147483647 w 10000"/>
              <a:gd name="T105" fmla="*/ 2147483647 h 10001"/>
              <a:gd name="T106" fmla="*/ 2147483647 w 10000"/>
              <a:gd name="T107" fmla="*/ 2147483647 h 10001"/>
              <a:gd name="T108" fmla="*/ 2147483647 w 10000"/>
              <a:gd name="T109" fmla="*/ 2147483647 h 10001"/>
              <a:gd name="T110" fmla="*/ 2147483647 w 10000"/>
              <a:gd name="T111" fmla="*/ 2147483647 h 10001"/>
              <a:gd name="T112" fmla="*/ 2147483647 w 10000"/>
              <a:gd name="T113" fmla="*/ 2147483647 h 10001"/>
              <a:gd name="T114" fmla="*/ 2147483647 w 10000"/>
              <a:gd name="T115" fmla="*/ 2147483647 h 10001"/>
              <a:gd name="T116" fmla="*/ 2147483647 w 10000"/>
              <a:gd name="T117" fmla="*/ 2147483647 h 10001"/>
              <a:gd name="T118" fmla="*/ 2147483647 w 10000"/>
              <a:gd name="T119" fmla="*/ 2147483647 h 10001"/>
              <a:gd name="T120" fmla="*/ 2147483647 w 10000"/>
              <a:gd name="T121" fmla="*/ 2147483647 h 10001"/>
              <a:gd name="T122" fmla="*/ 2147483647 w 10000"/>
              <a:gd name="T123" fmla="*/ 2147483647 h 10001"/>
              <a:gd name="T124" fmla="*/ 2147483647 w 10000"/>
              <a:gd name="T125" fmla="*/ 2147483647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8" name="Freeform 697"/>
          <p:cNvSpPr>
            <a:spLocks/>
          </p:cNvSpPr>
          <p:nvPr/>
        </p:nvSpPr>
        <p:spPr bwMode="auto">
          <a:xfrm>
            <a:off x="1859179" y="4654655"/>
            <a:ext cx="273113" cy="1387051"/>
          </a:xfrm>
          <a:custGeom>
            <a:avLst/>
            <a:gdLst>
              <a:gd name="T0" fmla="*/ 2147483647 w 14463"/>
              <a:gd name="T1" fmla="*/ 2147483647 h 11339"/>
              <a:gd name="T2" fmla="*/ 2147483647 w 14463"/>
              <a:gd name="T3" fmla="*/ 0 h 11339"/>
              <a:gd name="T4" fmla="*/ 2147483647 w 14463"/>
              <a:gd name="T5" fmla="*/ 2147483647 h 11339"/>
              <a:gd name="T6" fmla="*/ 2147483647 w 14463"/>
              <a:gd name="T7" fmla="*/ 2147483647 h 11339"/>
              <a:gd name="T8" fmla="*/ 2147483647 w 14463"/>
              <a:gd name="T9" fmla="*/ 2147483647 h 11339"/>
              <a:gd name="T10" fmla="*/ 2147483647 w 14463"/>
              <a:gd name="T11" fmla="*/ 2147483647 h 11339"/>
              <a:gd name="T12" fmla="*/ 2147483647 w 14463"/>
              <a:gd name="T13" fmla="*/ 2147483647 h 11339"/>
              <a:gd name="T14" fmla="*/ 2147483647 w 14463"/>
              <a:gd name="T15" fmla="*/ 2147483647 h 11339"/>
              <a:gd name="T16" fmla="*/ 2147483647 w 14463"/>
              <a:gd name="T17" fmla="*/ 2147483647 h 11339"/>
              <a:gd name="T18" fmla="*/ 2147483647 w 14463"/>
              <a:gd name="T19" fmla="*/ 2147483647 h 11339"/>
              <a:gd name="T20" fmla="*/ 2147483647 w 14463"/>
              <a:gd name="T21" fmla="*/ 2147483647 h 11339"/>
              <a:gd name="T22" fmla="*/ 2147483647 w 14463"/>
              <a:gd name="T23" fmla="*/ 2147483647 h 11339"/>
              <a:gd name="T24" fmla="*/ 2147483647 w 14463"/>
              <a:gd name="T25" fmla="*/ 2147483647 h 11339"/>
              <a:gd name="T26" fmla="*/ 2147483647 w 14463"/>
              <a:gd name="T27" fmla="*/ 2147483647 h 11339"/>
              <a:gd name="T28" fmla="*/ 2147483647 w 14463"/>
              <a:gd name="T29" fmla="*/ 2147483647 h 11339"/>
              <a:gd name="T30" fmla="*/ 2147483647 w 14463"/>
              <a:gd name="T31" fmla="*/ 2147483647 h 11339"/>
              <a:gd name="T32" fmla="*/ 2147483647 w 14463"/>
              <a:gd name="T33" fmla="*/ 2147483647 h 11339"/>
              <a:gd name="T34" fmla="*/ 2147483647 w 14463"/>
              <a:gd name="T35" fmla="*/ 2147483647 h 11339"/>
              <a:gd name="T36" fmla="*/ 2147483647 w 14463"/>
              <a:gd name="T37" fmla="*/ 2147483647 h 11339"/>
              <a:gd name="T38" fmla="*/ 2147483647 w 14463"/>
              <a:gd name="T39" fmla="*/ 2147483647 h 11339"/>
              <a:gd name="T40" fmla="*/ 2147483647 w 14463"/>
              <a:gd name="T41" fmla="*/ 2147483647 h 11339"/>
              <a:gd name="T42" fmla="*/ 2147483647 w 14463"/>
              <a:gd name="T43" fmla="*/ 2147483647 h 11339"/>
              <a:gd name="T44" fmla="*/ 2147483647 w 14463"/>
              <a:gd name="T45" fmla="*/ 2147483647 h 11339"/>
              <a:gd name="T46" fmla="*/ 2147483647 w 14463"/>
              <a:gd name="T47" fmla="*/ 2147483647 h 11339"/>
              <a:gd name="T48" fmla="*/ 2147483647 w 14463"/>
              <a:gd name="T49" fmla="*/ 2147483647 h 11339"/>
              <a:gd name="T50" fmla="*/ 2147483647 w 14463"/>
              <a:gd name="T51" fmla="*/ 2147483647 h 11339"/>
              <a:gd name="T52" fmla="*/ 2147483647 w 14463"/>
              <a:gd name="T53" fmla="*/ 2147483647 h 11339"/>
              <a:gd name="T54" fmla="*/ 2147483647 w 14463"/>
              <a:gd name="T55" fmla="*/ 2147483647 h 11339"/>
              <a:gd name="T56" fmla="*/ 2147483647 w 14463"/>
              <a:gd name="T57" fmla="*/ 2147483647 h 11339"/>
              <a:gd name="T58" fmla="*/ 2147483647 w 14463"/>
              <a:gd name="T59" fmla="*/ 2147483647 h 11339"/>
              <a:gd name="T60" fmla="*/ 2147483647 w 14463"/>
              <a:gd name="T61" fmla="*/ 2147483647 h 11339"/>
              <a:gd name="T62" fmla="*/ 2147483647 w 14463"/>
              <a:gd name="T63" fmla="*/ 2147483647 h 11339"/>
              <a:gd name="T64" fmla="*/ 0 w 14463"/>
              <a:gd name="T65" fmla="*/ 2147483647 h 11339"/>
              <a:gd name="T66" fmla="*/ 2147483647 w 14463"/>
              <a:gd name="T67" fmla="*/ 2147483647 h 11339"/>
              <a:gd name="T68" fmla="*/ 2147483647 w 14463"/>
              <a:gd name="T69" fmla="*/ 2147483647 h 11339"/>
              <a:gd name="T70" fmla="*/ 2147483647 w 14463"/>
              <a:gd name="T71" fmla="*/ 2147483647 h 11339"/>
              <a:gd name="T72" fmla="*/ 2147483647 w 14463"/>
              <a:gd name="T73" fmla="*/ 2147483647 h 11339"/>
              <a:gd name="T74" fmla="*/ 2147483647 w 14463"/>
              <a:gd name="T75" fmla="*/ 2147483647 h 11339"/>
              <a:gd name="T76" fmla="*/ 2147483647 w 14463"/>
              <a:gd name="T77" fmla="*/ 2147483647 h 11339"/>
              <a:gd name="T78" fmla="*/ 2147483647 w 14463"/>
              <a:gd name="T79" fmla="*/ 2147483647 h 11339"/>
              <a:gd name="T80" fmla="*/ 2147483647 w 14463"/>
              <a:gd name="T81" fmla="*/ 2147483647 h 11339"/>
              <a:gd name="T82" fmla="*/ 2147483647 w 14463"/>
              <a:gd name="T83" fmla="*/ 2147483647 h 11339"/>
              <a:gd name="T84" fmla="*/ 2147483647 w 14463"/>
              <a:gd name="T85" fmla="*/ 2147483647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rgbClr val="000099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9" name="Freeform 698"/>
          <p:cNvSpPr>
            <a:spLocks/>
          </p:cNvSpPr>
          <p:nvPr/>
        </p:nvSpPr>
        <p:spPr bwMode="auto">
          <a:xfrm>
            <a:off x="2219762" y="4716261"/>
            <a:ext cx="224917" cy="220285"/>
          </a:xfrm>
          <a:custGeom>
            <a:avLst/>
            <a:gdLst>
              <a:gd name="T0" fmla="*/ 2147483647 w 168"/>
              <a:gd name="T1" fmla="*/ 0 h 156"/>
              <a:gd name="T2" fmla="*/ 0 w 168"/>
              <a:gd name="T3" fmla="*/ 2147483647 h 156"/>
              <a:gd name="T4" fmla="*/ 0 w 168"/>
              <a:gd name="T5" fmla="*/ 2147483647 h 156"/>
              <a:gd name="T6" fmla="*/ 2147483647 w 168"/>
              <a:gd name="T7" fmla="*/ 2147483647 h 156"/>
              <a:gd name="T8" fmla="*/ 2147483647 w 168"/>
              <a:gd name="T9" fmla="*/ 2147483647 h 156"/>
              <a:gd name="T10" fmla="*/ 2147483647 w 168"/>
              <a:gd name="T11" fmla="*/ 2147483647 h 156"/>
              <a:gd name="T12" fmla="*/ 2147483647 w 168"/>
              <a:gd name="T13" fmla="*/ 2147483647 h 156"/>
              <a:gd name="T14" fmla="*/ 2147483647 w 168"/>
              <a:gd name="T15" fmla="*/ 2147483647 h 156"/>
              <a:gd name="T16" fmla="*/ 2147483647 w 168"/>
              <a:gd name="T17" fmla="*/ 2147483647 h 156"/>
              <a:gd name="T18" fmla="*/ 2147483647 w 168"/>
              <a:gd name="T19" fmla="*/ 2147483647 h 156"/>
              <a:gd name="T20" fmla="*/ 2147483647 w 168"/>
              <a:gd name="T21" fmla="*/ 2147483647 h 156"/>
              <a:gd name="T22" fmla="*/ 2147483647 w 168"/>
              <a:gd name="T23" fmla="*/ 2147483647 h 156"/>
              <a:gd name="T24" fmla="*/ 2147483647 w 168"/>
              <a:gd name="T25" fmla="*/ 2147483647 h 156"/>
              <a:gd name="T26" fmla="*/ 2147483647 w 168"/>
              <a:gd name="T27" fmla="*/ 2147483647 h 156"/>
              <a:gd name="T28" fmla="*/ 2147483647 w 168"/>
              <a:gd name="T29" fmla="*/ 2147483647 h 156"/>
              <a:gd name="T30" fmla="*/ 2147483647 w 168"/>
              <a:gd name="T31" fmla="*/ 2147483647 h 156"/>
              <a:gd name="T32" fmla="*/ 2147483647 w 168"/>
              <a:gd name="T33" fmla="*/ 2147483647 h 156"/>
              <a:gd name="T34" fmla="*/ 2147483647 w 168"/>
              <a:gd name="T35" fmla="*/ 2147483647 h 156"/>
              <a:gd name="T36" fmla="*/ 2147483647 w 168"/>
              <a:gd name="T37" fmla="*/ 0 h 156"/>
              <a:gd name="T38" fmla="*/ 2147483647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0" name="Freeform 699"/>
          <p:cNvSpPr>
            <a:spLocks/>
          </p:cNvSpPr>
          <p:nvPr/>
        </p:nvSpPr>
        <p:spPr bwMode="auto">
          <a:xfrm>
            <a:off x="4397532" y="2201649"/>
            <a:ext cx="55336" cy="113876"/>
          </a:xfrm>
          <a:custGeom>
            <a:avLst/>
            <a:gdLst>
              <a:gd name="T0" fmla="*/ 1 w 429209"/>
              <a:gd name="T1" fmla="*/ 16 h 839755"/>
              <a:gd name="T2" fmla="*/ 1 w 429209"/>
              <a:gd name="T3" fmla="*/ 11 h 839755"/>
              <a:gd name="T4" fmla="*/ 0 w 429209"/>
              <a:gd name="T5" fmla="*/ 11 h 839755"/>
              <a:gd name="T6" fmla="*/ 2 w 429209"/>
              <a:gd name="T7" fmla="*/ 3 h 839755"/>
              <a:gd name="T8" fmla="*/ 5 w 429209"/>
              <a:gd name="T9" fmla="*/ 3 h 839755"/>
              <a:gd name="T10" fmla="*/ 8 w 429209"/>
              <a:gd name="T11" fmla="*/ 0 h 839755"/>
              <a:gd name="T12" fmla="*/ 8 w 429209"/>
              <a:gd name="T13" fmla="*/ 5 h 839755"/>
              <a:gd name="T14" fmla="*/ 8 w 429209"/>
              <a:gd name="T15" fmla="*/ 8 h 839755"/>
              <a:gd name="T16" fmla="*/ 4 w 429209"/>
              <a:gd name="T17" fmla="*/ 13 h 839755"/>
              <a:gd name="T18" fmla="*/ 4 w 429209"/>
              <a:gd name="T19" fmla="*/ 17 h 839755"/>
              <a:gd name="T20" fmla="*/ 2 w 429209"/>
              <a:gd name="T21" fmla="*/ 16 h 839755"/>
              <a:gd name="T22" fmla="*/ 1 w 429209"/>
              <a:gd name="T23" fmla="*/ 16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1" name="Freeform 700"/>
          <p:cNvSpPr>
            <a:spLocks/>
          </p:cNvSpPr>
          <p:nvPr/>
        </p:nvSpPr>
        <p:spPr bwMode="auto">
          <a:xfrm>
            <a:off x="5306126" y="3618568"/>
            <a:ext cx="298105" cy="194150"/>
          </a:xfrm>
          <a:custGeom>
            <a:avLst/>
            <a:gdLst>
              <a:gd name="T0" fmla="*/ 2147483647 w 34"/>
              <a:gd name="T1" fmla="*/ 0 h 21"/>
              <a:gd name="T2" fmla="*/ 2147483647 w 34"/>
              <a:gd name="T3" fmla="*/ 2147483647 h 21"/>
              <a:gd name="T4" fmla="*/ 2147483647 w 34"/>
              <a:gd name="T5" fmla="*/ 2147483647 h 21"/>
              <a:gd name="T6" fmla="*/ 2147483647 w 34"/>
              <a:gd name="T7" fmla="*/ 2147483647 h 21"/>
              <a:gd name="T8" fmla="*/ 0 w 34"/>
              <a:gd name="T9" fmla="*/ 2147483647 h 21"/>
              <a:gd name="T10" fmla="*/ 2147483647 w 34"/>
              <a:gd name="T11" fmla="*/ 2147483647 h 21"/>
              <a:gd name="T12" fmla="*/ 2147483647 w 34"/>
              <a:gd name="T13" fmla="*/ 2147483647 h 21"/>
              <a:gd name="T14" fmla="*/ 2147483647 w 34"/>
              <a:gd name="T15" fmla="*/ 2147483647 h 21"/>
              <a:gd name="T16" fmla="*/ 2147483647 w 34"/>
              <a:gd name="T17" fmla="*/ 2147483647 h 21"/>
              <a:gd name="T18" fmla="*/ 2147483647 w 34"/>
              <a:gd name="T19" fmla="*/ 2147483647 h 21"/>
              <a:gd name="T20" fmla="*/ 2147483647 w 34"/>
              <a:gd name="T21" fmla="*/ 2147483647 h 21"/>
              <a:gd name="T22" fmla="*/ 2147483647 w 34"/>
              <a:gd name="T23" fmla="*/ 2147483647 h 21"/>
              <a:gd name="T24" fmla="*/ 2147483647 w 34"/>
              <a:gd name="T25" fmla="*/ 2147483647 h 21"/>
              <a:gd name="T26" fmla="*/ 2147483647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2" name="Freeform 701"/>
          <p:cNvSpPr>
            <a:spLocks/>
          </p:cNvSpPr>
          <p:nvPr/>
        </p:nvSpPr>
        <p:spPr bwMode="auto">
          <a:xfrm>
            <a:off x="4808095" y="4639721"/>
            <a:ext cx="212422" cy="210951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0 w 24"/>
              <a:gd name="T7" fmla="*/ 2147483647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2147483647 w 24"/>
              <a:gd name="T13" fmla="*/ 2147483647 h 23"/>
              <a:gd name="T14" fmla="*/ 2147483647 w 24"/>
              <a:gd name="T15" fmla="*/ 2147483647 h 23"/>
              <a:gd name="T16" fmla="*/ 2147483647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0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3" name="Freeform 702"/>
          <p:cNvSpPr>
            <a:spLocks/>
          </p:cNvSpPr>
          <p:nvPr/>
        </p:nvSpPr>
        <p:spPr bwMode="auto">
          <a:xfrm>
            <a:off x="506107" y="2569412"/>
            <a:ext cx="1613692" cy="871809"/>
          </a:xfrm>
          <a:custGeom>
            <a:avLst/>
            <a:gdLst>
              <a:gd name="T0" fmla="*/ 2147483647 w 1099"/>
              <a:gd name="T1" fmla="*/ 2147483647 h 571"/>
              <a:gd name="T2" fmla="*/ 2147483647 w 1099"/>
              <a:gd name="T3" fmla="*/ 2147483647 h 571"/>
              <a:gd name="T4" fmla="*/ 2147483647 w 1099"/>
              <a:gd name="T5" fmla="*/ 2147483647 h 571"/>
              <a:gd name="T6" fmla="*/ 2147483647 w 1099"/>
              <a:gd name="T7" fmla="*/ 2147483647 h 571"/>
              <a:gd name="T8" fmla="*/ 2147483647 w 1099"/>
              <a:gd name="T9" fmla="*/ 2147483647 h 571"/>
              <a:gd name="T10" fmla="*/ 2147483647 w 1099"/>
              <a:gd name="T11" fmla="*/ 2147483647 h 571"/>
              <a:gd name="T12" fmla="*/ 2147483647 w 1099"/>
              <a:gd name="T13" fmla="*/ 2147483647 h 571"/>
              <a:gd name="T14" fmla="*/ 2147483647 w 1099"/>
              <a:gd name="T15" fmla="*/ 2147483647 h 571"/>
              <a:gd name="T16" fmla="*/ 2147483647 w 1099"/>
              <a:gd name="T17" fmla="*/ 2147483647 h 571"/>
              <a:gd name="T18" fmla="*/ 2147483647 w 1099"/>
              <a:gd name="T19" fmla="*/ 2147483647 h 571"/>
              <a:gd name="T20" fmla="*/ 2147483647 w 1099"/>
              <a:gd name="T21" fmla="*/ 2147483647 h 571"/>
              <a:gd name="T22" fmla="*/ 2147483647 w 1099"/>
              <a:gd name="T23" fmla="*/ 2147483647 h 571"/>
              <a:gd name="T24" fmla="*/ 2147483647 w 1099"/>
              <a:gd name="T25" fmla="*/ 2147483647 h 571"/>
              <a:gd name="T26" fmla="*/ 2147483647 w 1099"/>
              <a:gd name="T27" fmla="*/ 2147483647 h 571"/>
              <a:gd name="T28" fmla="*/ 2147483647 w 1099"/>
              <a:gd name="T29" fmla="*/ 2147483647 h 571"/>
              <a:gd name="T30" fmla="*/ 2147483647 w 1099"/>
              <a:gd name="T31" fmla="*/ 2147483647 h 571"/>
              <a:gd name="T32" fmla="*/ 2147483647 w 1099"/>
              <a:gd name="T33" fmla="*/ 2147483647 h 571"/>
              <a:gd name="T34" fmla="*/ 2147483647 w 1099"/>
              <a:gd name="T35" fmla="*/ 2147483647 h 571"/>
              <a:gd name="T36" fmla="*/ 2147483647 w 1099"/>
              <a:gd name="T37" fmla="*/ 2147483647 h 571"/>
              <a:gd name="T38" fmla="*/ 2147483647 w 1099"/>
              <a:gd name="T39" fmla="*/ 2147483647 h 571"/>
              <a:gd name="T40" fmla="*/ 2147483647 w 1099"/>
              <a:gd name="T41" fmla="*/ 2147483647 h 571"/>
              <a:gd name="T42" fmla="*/ 2147483647 w 1099"/>
              <a:gd name="T43" fmla="*/ 2147483647 h 571"/>
              <a:gd name="T44" fmla="*/ 2147483647 w 1099"/>
              <a:gd name="T45" fmla="*/ 2147483647 h 571"/>
              <a:gd name="T46" fmla="*/ 2147483647 w 1099"/>
              <a:gd name="T47" fmla="*/ 2147483647 h 571"/>
              <a:gd name="T48" fmla="*/ 2147483647 w 1099"/>
              <a:gd name="T49" fmla="*/ 2147483647 h 571"/>
              <a:gd name="T50" fmla="*/ 2147483647 w 1099"/>
              <a:gd name="T51" fmla="*/ 0 h 571"/>
              <a:gd name="T52" fmla="*/ 2147483647 w 1099"/>
              <a:gd name="T53" fmla="*/ 2147483647 h 571"/>
              <a:gd name="T54" fmla="*/ 2147483647 w 1099"/>
              <a:gd name="T55" fmla="*/ 2147483647 h 571"/>
              <a:gd name="T56" fmla="*/ 2147483647 w 1099"/>
              <a:gd name="T57" fmla="*/ 2147483647 h 571"/>
              <a:gd name="T58" fmla="*/ 0 w 1099"/>
              <a:gd name="T59" fmla="*/ 2147483647 h 571"/>
              <a:gd name="T60" fmla="*/ 2147483647 w 1099"/>
              <a:gd name="T61" fmla="*/ 2147483647 h 571"/>
              <a:gd name="T62" fmla="*/ 2147483647 w 1099"/>
              <a:gd name="T63" fmla="*/ 2147483647 h 571"/>
              <a:gd name="T64" fmla="*/ 2147483647 w 1099"/>
              <a:gd name="T65" fmla="*/ 2147483647 h 571"/>
              <a:gd name="T66" fmla="*/ 2147483647 w 1099"/>
              <a:gd name="T67" fmla="*/ 2147483647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4" name="Freeform 703"/>
          <p:cNvSpPr>
            <a:spLocks/>
          </p:cNvSpPr>
          <p:nvPr/>
        </p:nvSpPr>
        <p:spPr bwMode="auto">
          <a:xfrm>
            <a:off x="6418214" y="3243337"/>
            <a:ext cx="240982" cy="141879"/>
          </a:xfrm>
          <a:custGeom>
            <a:avLst/>
            <a:gdLst>
              <a:gd name="T0" fmla="*/ 2147483647 w 10000"/>
              <a:gd name="T1" fmla="*/ 243402179 h 11631"/>
              <a:gd name="T2" fmla="*/ 2147483647 w 10000"/>
              <a:gd name="T3" fmla="*/ 201909865 h 11631"/>
              <a:gd name="T4" fmla="*/ 1716206681 w 10000"/>
              <a:gd name="T5" fmla="*/ 52554460 h 11631"/>
              <a:gd name="T6" fmla="*/ 729640913 w 10000"/>
              <a:gd name="T7" fmla="*/ 0 h 11631"/>
              <a:gd name="T8" fmla="*/ 0 w 10000"/>
              <a:gd name="T9" fmla="*/ 216853640 h 11631"/>
              <a:gd name="T10" fmla="*/ 2147483647 w 10000"/>
              <a:gd name="T11" fmla="*/ 419168950 h 11631"/>
              <a:gd name="T12" fmla="*/ 2147483647 w 10000"/>
              <a:gd name="T13" fmla="*/ 463190339 h 11631"/>
              <a:gd name="T14" fmla="*/ 2147483647 w 10000"/>
              <a:gd name="T15" fmla="*/ 525135769 h 11631"/>
              <a:gd name="T16" fmla="*/ 2147483647 w 10000"/>
              <a:gd name="T17" fmla="*/ 393253317 h 11631"/>
              <a:gd name="T18" fmla="*/ 2147483647 w 10000"/>
              <a:gd name="T19" fmla="*/ 366976575 h 11631"/>
              <a:gd name="T20" fmla="*/ 2147483647 w 10000"/>
              <a:gd name="T21" fmla="*/ 305167054 h 11631"/>
              <a:gd name="T22" fmla="*/ 2147483647 w 10000"/>
              <a:gd name="T23" fmla="*/ 298981436 h 11631"/>
              <a:gd name="T24" fmla="*/ 2147483647 w 10000"/>
              <a:gd name="T25" fmla="*/ 243402179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5" name="Freeform 704"/>
          <p:cNvSpPr>
            <a:spLocks/>
          </p:cNvSpPr>
          <p:nvPr/>
        </p:nvSpPr>
        <p:spPr bwMode="auto">
          <a:xfrm>
            <a:off x="6959085" y="3620435"/>
            <a:ext cx="249908" cy="470440"/>
          </a:xfrm>
          <a:custGeom>
            <a:avLst/>
            <a:gdLst>
              <a:gd name="T0" fmla="*/ 2147483647 w 107"/>
              <a:gd name="T1" fmla="*/ 2147483647 h 190"/>
              <a:gd name="T2" fmla="*/ 0 w 107"/>
              <a:gd name="T3" fmla="*/ 2147483647 h 190"/>
              <a:gd name="T4" fmla="*/ 2147483647 w 107"/>
              <a:gd name="T5" fmla="*/ 2147483647 h 190"/>
              <a:gd name="T6" fmla="*/ 2147483647 w 107"/>
              <a:gd name="T7" fmla="*/ 2147483647 h 190"/>
              <a:gd name="T8" fmla="*/ 2147483647 w 107"/>
              <a:gd name="T9" fmla="*/ 2147483647 h 190"/>
              <a:gd name="T10" fmla="*/ 2147483647 w 107"/>
              <a:gd name="T11" fmla="*/ 2147483647 h 190"/>
              <a:gd name="T12" fmla="*/ 2147483647 w 107"/>
              <a:gd name="T13" fmla="*/ 2147483647 h 190"/>
              <a:gd name="T14" fmla="*/ 2147483647 w 107"/>
              <a:gd name="T15" fmla="*/ 2147483647 h 190"/>
              <a:gd name="T16" fmla="*/ 2147483647 w 107"/>
              <a:gd name="T17" fmla="*/ 2147483647 h 190"/>
              <a:gd name="T18" fmla="*/ 2147483647 w 107"/>
              <a:gd name="T19" fmla="*/ 2147483647 h 190"/>
              <a:gd name="T20" fmla="*/ 2147483647 w 107"/>
              <a:gd name="T21" fmla="*/ 2147483647 h 190"/>
              <a:gd name="T22" fmla="*/ 2147483647 w 107"/>
              <a:gd name="T23" fmla="*/ 2147483647 h 190"/>
              <a:gd name="T24" fmla="*/ 2147483647 w 107"/>
              <a:gd name="T25" fmla="*/ 2147483647 h 190"/>
              <a:gd name="T26" fmla="*/ 2147483647 w 107"/>
              <a:gd name="T27" fmla="*/ 2147483647 h 190"/>
              <a:gd name="T28" fmla="*/ 2147483647 w 107"/>
              <a:gd name="T29" fmla="*/ 2147483647 h 190"/>
              <a:gd name="T30" fmla="*/ 2147483647 w 107"/>
              <a:gd name="T31" fmla="*/ 2147483647 h 190"/>
              <a:gd name="T32" fmla="*/ 2147483647 w 107"/>
              <a:gd name="T33" fmla="*/ 2147483647 h 190"/>
              <a:gd name="T34" fmla="*/ 2147483647 w 107"/>
              <a:gd name="T35" fmla="*/ 2147483647 h 190"/>
              <a:gd name="T36" fmla="*/ 2147483647 w 107"/>
              <a:gd name="T37" fmla="*/ 2147483647 h 190"/>
              <a:gd name="T38" fmla="*/ 2147483647 w 107"/>
              <a:gd name="T39" fmla="*/ 2147483647 h 190"/>
              <a:gd name="T40" fmla="*/ 2147483647 w 107"/>
              <a:gd name="T41" fmla="*/ 2147483647 h 190"/>
              <a:gd name="T42" fmla="*/ 2147483647 w 107"/>
              <a:gd name="T43" fmla="*/ 2147483647 h 190"/>
              <a:gd name="T44" fmla="*/ 2147483647 w 107"/>
              <a:gd name="T45" fmla="*/ 2147483647 h 190"/>
              <a:gd name="T46" fmla="*/ 2147483647 w 107"/>
              <a:gd name="T47" fmla="*/ 2147483647 h 190"/>
              <a:gd name="T48" fmla="*/ 2147483647 w 107"/>
              <a:gd name="T49" fmla="*/ 2147483647 h 190"/>
              <a:gd name="T50" fmla="*/ 2147483647 w 107"/>
              <a:gd name="T51" fmla="*/ 2147483647 h 190"/>
              <a:gd name="T52" fmla="*/ 2147483647 w 107"/>
              <a:gd name="T53" fmla="*/ 2147483647 h 190"/>
              <a:gd name="T54" fmla="*/ 2147483647 w 107"/>
              <a:gd name="T55" fmla="*/ 2147483647 h 190"/>
              <a:gd name="T56" fmla="*/ 2147483647 w 107"/>
              <a:gd name="T57" fmla="*/ 2147483647 h 190"/>
              <a:gd name="T58" fmla="*/ 2147483647 w 107"/>
              <a:gd name="T59" fmla="*/ 0 h 190"/>
              <a:gd name="T60" fmla="*/ 2147483647 w 107"/>
              <a:gd name="T61" fmla="*/ 2147483647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06" name="Freeform 705"/>
          <p:cNvSpPr>
            <a:spLocks/>
          </p:cNvSpPr>
          <p:nvPr/>
        </p:nvSpPr>
        <p:spPr bwMode="auto">
          <a:xfrm>
            <a:off x="7215814" y="3995141"/>
            <a:ext cx="255263" cy="311760"/>
          </a:xfrm>
          <a:custGeom>
            <a:avLst/>
            <a:gdLst>
              <a:gd name="T0" fmla="*/ 2147483647 w 174"/>
              <a:gd name="T1" fmla="*/ 2147483647 h 204"/>
              <a:gd name="T2" fmla="*/ 0 w 174"/>
              <a:gd name="T3" fmla="*/ 2147483647 h 204"/>
              <a:gd name="T4" fmla="*/ 0 w 174"/>
              <a:gd name="T5" fmla="*/ 2147483647 h 204"/>
              <a:gd name="T6" fmla="*/ 2147483647 w 174"/>
              <a:gd name="T7" fmla="*/ 2147483647 h 204"/>
              <a:gd name="T8" fmla="*/ 2147483647 w 174"/>
              <a:gd name="T9" fmla="*/ 2147483647 h 204"/>
              <a:gd name="T10" fmla="*/ 2147483647 w 174"/>
              <a:gd name="T11" fmla="*/ 2147483647 h 204"/>
              <a:gd name="T12" fmla="*/ 2147483647 w 174"/>
              <a:gd name="T13" fmla="*/ 2147483647 h 204"/>
              <a:gd name="T14" fmla="*/ 2147483647 w 174"/>
              <a:gd name="T15" fmla="*/ 0 h 204"/>
              <a:gd name="T16" fmla="*/ 2147483647 w 174"/>
              <a:gd name="T17" fmla="*/ 2147483647 h 204"/>
              <a:gd name="T18" fmla="*/ 2147483647 w 174"/>
              <a:gd name="T19" fmla="*/ 2147483647 h 204"/>
              <a:gd name="T20" fmla="*/ 2147483647 w 174"/>
              <a:gd name="T21" fmla="*/ 2147483647 h 204"/>
              <a:gd name="T22" fmla="*/ 2147483647 w 174"/>
              <a:gd name="T23" fmla="*/ 2147483647 h 204"/>
              <a:gd name="T24" fmla="*/ 2147483647 w 174"/>
              <a:gd name="T25" fmla="*/ 2147483647 h 204"/>
              <a:gd name="T26" fmla="*/ 2147483647 w 174"/>
              <a:gd name="T27" fmla="*/ 2147483647 h 204"/>
              <a:gd name="T28" fmla="*/ 2147483647 w 174"/>
              <a:gd name="T29" fmla="*/ 2147483647 h 204"/>
              <a:gd name="T30" fmla="*/ 2147483647 w 174"/>
              <a:gd name="T31" fmla="*/ 2147483647 h 204"/>
              <a:gd name="T32" fmla="*/ 2147483647 w 174"/>
              <a:gd name="T33" fmla="*/ 2147483647 h 204"/>
              <a:gd name="T34" fmla="*/ 2147483647 w 174"/>
              <a:gd name="T35" fmla="*/ 2147483647 h 204"/>
              <a:gd name="T36" fmla="*/ 2147483647 w 174"/>
              <a:gd name="T37" fmla="*/ 2147483647 h 204"/>
              <a:gd name="T38" fmla="*/ 2147483647 w 174"/>
              <a:gd name="T39" fmla="*/ 2147483647 h 204"/>
              <a:gd name="T40" fmla="*/ 2147483647 w 174"/>
              <a:gd name="T41" fmla="*/ 2147483647 h 204"/>
              <a:gd name="T42" fmla="*/ 2147483647 w 174"/>
              <a:gd name="T43" fmla="*/ 2147483647 h 204"/>
              <a:gd name="T44" fmla="*/ 2147483647 w 174"/>
              <a:gd name="T45" fmla="*/ 2147483647 h 204"/>
              <a:gd name="T46" fmla="*/ 2147483647 w 174"/>
              <a:gd name="T47" fmla="*/ 2147483647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7" name="Freeform 706"/>
          <p:cNvSpPr>
            <a:spLocks/>
          </p:cNvSpPr>
          <p:nvPr/>
        </p:nvSpPr>
        <p:spPr bwMode="auto">
          <a:xfrm>
            <a:off x="7437160" y="4150088"/>
            <a:ext cx="158870" cy="203483"/>
          </a:xfrm>
          <a:custGeom>
            <a:avLst/>
            <a:gdLst>
              <a:gd name="T0" fmla="*/ 2147483647 w 108"/>
              <a:gd name="T1" fmla="*/ 2147483647 h 132"/>
              <a:gd name="T2" fmla="*/ 2147483647 w 108"/>
              <a:gd name="T3" fmla="*/ 2147483647 h 132"/>
              <a:gd name="T4" fmla="*/ 0 w 108"/>
              <a:gd name="T5" fmla="*/ 2147483647 h 132"/>
              <a:gd name="T6" fmla="*/ 2147483647 w 108"/>
              <a:gd name="T7" fmla="*/ 2147483647 h 132"/>
              <a:gd name="T8" fmla="*/ 2147483647 w 108"/>
              <a:gd name="T9" fmla="*/ 2147483647 h 132"/>
              <a:gd name="T10" fmla="*/ 2147483647 w 108"/>
              <a:gd name="T11" fmla="*/ 2147483647 h 132"/>
              <a:gd name="T12" fmla="*/ 2147483647 w 108"/>
              <a:gd name="T13" fmla="*/ 2147483647 h 132"/>
              <a:gd name="T14" fmla="*/ 2147483647 w 108"/>
              <a:gd name="T15" fmla="*/ 0 h 132"/>
              <a:gd name="T16" fmla="*/ 2147483647 w 108"/>
              <a:gd name="T17" fmla="*/ 2147483647 h 132"/>
              <a:gd name="T18" fmla="*/ 2147483647 w 108"/>
              <a:gd name="T19" fmla="*/ 2147483647 h 132"/>
              <a:gd name="T20" fmla="*/ 2147483647 w 108"/>
              <a:gd name="T21" fmla="*/ 2147483647 h 132"/>
              <a:gd name="T22" fmla="*/ 2147483647 w 108"/>
              <a:gd name="T23" fmla="*/ 2147483647 h 132"/>
              <a:gd name="T24" fmla="*/ 2147483647 w 108"/>
              <a:gd name="T25" fmla="*/ 2147483647 h 132"/>
              <a:gd name="T26" fmla="*/ 2147483647 w 108"/>
              <a:gd name="T27" fmla="*/ 2147483647 h 132"/>
              <a:gd name="T28" fmla="*/ 2147483647 w 108"/>
              <a:gd name="T29" fmla="*/ 2147483647 h 132"/>
              <a:gd name="T30" fmla="*/ 2147483647 w 108"/>
              <a:gd name="T31" fmla="*/ 2147483647 h 132"/>
              <a:gd name="T32" fmla="*/ 2147483647 w 108"/>
              <a:gd name="T33" fmla="*/ 2147483647 h 132"/>
              <a:gd name="T34" fmla="*/ 2147483647 w 108"/>
              <a:gd name="T35" fmla="*/ 2147483647 h 132"/>
              <a:gd name="T36" fmla="*/ 2147483647 w 108"/>
              <a:gd name="T37" fmla="*/ 2147483647 h 132"/>
              <a:gd name="T38" fmla="*/ 2147483647 w 108"/>
              <a:gd name="T39" fmla="*/ 2147483647 h 132"/>
              <a:gd name="T40" fmla="*/ 2147483647 w 108"/>
              <a:gd name="T41" fmla="*/ 2147483647 h 132"/>
              <a:gd name="T42" fmla="*/ 2147483647 w 108"/>
              <a:gd name="T43" fmla="*/ 2147483647 h 132"/>
              <a:gd name="T44" fmla="*/ 2147483647 w 108"/>
              <a:gd name="T45" fmla="*/ 2147483647 h 132"/>
              <a:gd name="T46" fmla="*/ 2147483647 w 108"/>
              <a:gd name="T47" fmla="*/ 2147483647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8" name="Freeform 707"/>
          <p:cNvSpPr>
            <a:spLocks/>
          </p:cNvSpPr>
          <p:nvPr/>
        </p:nvSpPr>
        <p:spPr bwMode="auto">
          <a:xfrm>
            <a:off x="7076579" y="4381574"/>
            <a:ext cx="298104" cy="70939"/>
          </a:xfrm>
          <a:custGeom>
            <a:avLst/>
            <a:gdLst>
              <a:gd name="T0" fmla="*/ 0 w 34"/>
              <a:gd name="T1" fmla="*/ 2147483647 h 8"/>
              <a:gd name="T2" fmla="*/ 2147483647 w 34"/>
              <a:gd name="T3" fmla="*/ 0 h 8"/>
              <a:gd name="T4" fmla="*/ 2147483647 w 34"/>
              <a:gd name="T5" fmla="*/ 0 h 8"/>
              <a:gd name="T6" fmla="*/ 2147483647 w 34"/>
              <a:gd name="T7" fmla="*/ 2147483647 h 8"/>
              <a:gd name="T8" fmla="*/ 2147483647 w 34"/>
              <a:gd name="T9" fmla="*/ 2147483647 h 8"/>
              <a:gd name="T10" fmla="*/ 2147483647 w 34"/>
              <a:gd name="T11" fmla="*/ 2147483647 h 8"/>
              <a:gd name="T12" fmla="*/ 2147483647 w 34"/>
              <a:gd name="T13" fmla="*/ 2147483647 h 8"/>
              <a:gd name="T14" fmla="*/ 2147483647 w 34"/>
              <a:gd name="T15" fmla="*/ 2147483647 h 8"/>
              <a:gd name="T16" fmla="*/ 2147483647 w 34"/>
              <a:gd name="T17" fmla="*/ 2147483647 h 8"/>
              <a:gd name="T18" fmla="*/ 2147483647 w 34"/>
              <a:gd name="T19" fmla="*/ 2147483647 h 8"/>
              <a:gd name="T20" fmla="*/ 0 w 34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9" name="Freeform 708"/>
          <p:cNvSpPr>
            <a:spLocks/>
          </p:cNvSpPr>
          <p:nvPr/>
        </p:nvSpPr>
        <p:spPr bwMode="auto">
          <a:xfrm>
            <a:off x="5555709" y="3425760"/>
            <a:ext cx="133879" cy="91474"/>
          </a:xfrm>
          <a:custGeom>
            <a:avLst/>
            <a:gdLst>
              <a:gd name="T0" fmla="*/ 2147483647 w 90"/>
              <a:gd name="T1" fmla="*/ 2147483647 h 60"/>
              <a:gd name="T2" fmla="*/ 2147483647 w 90"/>
              <a:gd name="T3" fmla="*/ 2147483647 h 60"/>
              <a:gd name="T4" fmla="*/ 2147483647 w 90"/>
              <a:gd name="T5" fmla="*/ 2147483647 h 60"/>
              <a:gd name="T6" fmla="*/ 2147483647 w 90"/>
              <a:gd name="T7" fmla="*/ 2147483647 h 60"/>
              <a:gd name="T8" fmla="*/ 2147483647 w 90"/>
              <a:gd name="T9" fmla="*/ 0 h 60"/>
              <a:gd name="T10" fmla="*/ 2147483647 w 90"/>
              <a:gd name="T11" fmla="*/ 2147483647 h 60"/>
              <a:gd name="T12" fmla="*/ 2147483647 w 90"/>
              <a:gd name="T13" fmla="*/ 2147483647 h 60"/>
              <a:gd name="T14" fmla="*/ 0 w 90"/>
              <a:gd name="T15" fmla="*/ 2147483647 h 60"/>
              <a:gd name="T16" fmla="*/ 2147483647 w 90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0" name="Freeform 709"/>
          <p:cNvSpPr>
            <a:spLocks/>
          </p:cNvSpPr>
          <p:nvPr/>
        </p:nvSpPr>
        <p:spPr bwMode="auto">
          <a:xfrm>
            <a:off x="7840582" y="4135153"/>
            <a:ext cx="242767" cy="218418"/>
          </a:xfrm>
          <a:custGeom>
            <a:avLst/>
            <a:gdLst>
              <a:gd name="T0" fmla="*/ 2147483647 w 575"/>
              <a:gd name="T1" fmla="*/ 2147483647 h 488"/>
              <a:gd name="T2" fmla="*/ 2147483647 w 575"/>
              <a:gd name="T3" fmla="*/ 2147483647 h 488"/>
              <a:gd name="T4" fmla="*/ 2147483647 w 575"/>
              <a:gd name="T5" fmla="*/ 2147483647 h 488"/>
              <a:gd name="T6" fmla="*/ 2147483647 w 575"/>
              <a:gd name="T7" fmla="*/ 2147483647 h 488"/>
              <a:gd name="T8" fmla="*/ 2147483647 w 575"/>
              <a:gd name="T9" fmla="*/ 0 h 488"/>
              <a:gd name="T10" fmla="*/ 2147483647 w 575"/>
              <a:gd name="T11" fmla="*/ 2147483647 h 488"/>
              <a:gd name="T12" fmla="*/ 0 w 575"/>
              <a:gd name="T13" fmla="*/ 2147483647 h 488"/>
              <a:gd name="T14" fmla="*/ 2147483647 w 575"/>
              <a:gd name="T15" fmla="*/ 2147483647 h 488"/>
              <a:gd name="T16" fmla="*/ 2147483647 w 575"/>
              <a:gd name="T17" fmla="*/ 2147483647 h 488"/>
              <a:gd name="T18" fmla="*/ 2147483647 w 575"/>
              <a:gd name="T19" fmla="*/ 2147483647 h 488"/>
              <a:gd name="T20" fmla="*/ 2147483647 w 575"/>
              <a:gd name="T21" fmla="*/ 2147483647 h 488"/>
              <a:gd name="T22" fmla="*/ 2147483647 w 575"/>
              <a:gd name="T23" fmla="*/ 2147483647 h 488"/>
              <a:gd name="T24" fmla="*/ 2147483647 w 575"/>
              <a:gd name="T25" fmla="*/ 2147483647 h 488"/>
              <a:gd name="T26" fmla="*/ 2147483647 w 575"/>
              <a:gd name="T27" fmla="*/ 2147483647 h 488"/>
              <a:gd name="T28" fmla="*/ 2147483647 w 575"/>
              <a:gd name="T29" fmla="*/ 2147483647 h 488"/>
              <a:gd name="T30" fmla="*/ 2147483647 w 575"/>
              <a:gd name="T31" fmla="*/ 2147483647 h 488"/>
              <a:gd name="T32" fmla="*/ 2147483647 w 575"/>
              <a:gd name="T33" fmla="*/ 2147483647 h 488"/>
              <a:gd name="T34" fmla="*/ 2147483647 w 575"/>
              <a:gd name="T35" fmla="*/ 2147483647 h 488"/>
              <a:gd name="T36" fmla="*/ 2147483647 w 575"/>
              <a:gd name="T37" fmla="*/ 2147483647 h 488"/>
              <a:gd name="T38" fmla="*/ 2147483647 w 575"/>
              <a:gd name="T39" fmla="*/ 2147483647 h 488"/>
              <a:gd name="T40" fmla="*/ 2147483647 w 575"/>
              <a:gd name="T41" fmla="*/ 2147483647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1" name="Freeform 710"/>
          <p:cNvSpPr>
            <a:spLocks/>
          </p:cNvSpPr>
          <p:nvPr/>
        </p:nvSpPr>
        <p:spPr bwMode="auto">
          <a:xfrm>
            <a:off x="6096579" y="3020660"/>
            <a:ext cx="821127" cy="1047290"/>
          </a:xfrm>
          <a:custGeom>
            <a:avLst/>
            <a:gdLst>
              <a:gd name="T0" fmla="*/ 639173 w 10736"/>
              <a:gd name="T1" fmla="*/ 413856 h 10000"/>
              <a:gd name="T2" fmla="*/ 649104 w 10736"/>
              <a:gd name="T3" fmla="*/ 463284 h 10000"/>
              <a:gd name="T4" fmla="*/ 730250 w 10736"/>
              <a:gd name="T5" fmla="*/ 360688 h 10000"/>
              <a:gd name="T6" fmla="*/ 720523 w 10736"/>
              <a:gd name="T7" fmla="*/ 301019 h 10000"/>
              <a:gd name="T8" fmla="*/ 683929 w 10736"/>
              <a:gd name="T9" fmla="*/ 248474 h 10000"/>
              <a:gd name="T10" fmla="*/ 617271 w 10736"/>
              <a:gd name="T11" fmla="*/ 226209 h 10000"/>
              <a:gd name="T12" fmla="*/ 598089 w 10736"/>
              <a:gd name="T13" fmla="*/ 287927 h 10000"/>
              <a:gd name="T14" fmla="*/ 573875 w 10736"/>
              <a:gd name="T15" fmla="*/ 308054 h 10000"/>
              <a:gd name="T16" fmla="*/ 561971 w 10736"/>
              <a:gd name="T17" fmla="*/ 280446 h 10000"/>
              <a:gd name="T18" fmla="*/ 493408 w 10736"/>
              <a:gd name="T19" fmla="*/ 280713 h 10000"/>
              <a:gd name="T20" fmla="*/ 463072 w 10736"/>
              <a:gd name="T21" fmla="*/ 308856 h 10000"/>
              <a:gd name="T22" fmla="*/ 417499 w 10736"/>
              <a:gd name="T23" fmla="*/ 299505 h 10000"/>
              <a:gd name="T24" fmla="*/ 288400 w 10736"/>
              <a:gd name="T25" fmla="*/ 243309 h 10000"/>
              <a:gd name="T26" fmla="*/ 273232 w 10736"/>
              <a:gd name="T27" fmla="*/ 168410 h 10000"/>
              <a:gd name="T28" fmla="*/ 273232 w 10736"/>
              <a:gd name="T29" fmla="*/ 102952 h 10000"/>
              <a:gd name="T30" fmla="*/ 287924 w 10736"/>
              <a:gd name="T31" fmla="*/ 53524 h 10000"/>
              <a:gd name="T32" fmla="*/ 242895 w 10736"/>
              <a:gd name="T33" fmla="*/ 0 h 10000"/>
              <a:gd name="T34" fmla="*/ 220109 w 10736"/>
              <a:gd name="T35" fmla="*/ 9351 h 10000"/>
              <a:gd name="T36" fmla="*/ 144200 w 10736"/>
              <a:gd name="T37" fmla="*/ 37405 h 10000"/>
              <a:gd name="T38" fmla="*/ 166986 w 10736"/>
              <a:gd name="T39" fmla="*/ 102952 h 10000"/>
              <a:gd name="T40" fmla="*/ 136650 w 10736"/>
              <a:gd name="T41" fmla="*/ 187202 h 10000"/>
              <a:gd name="T42" fmla="*/ 60741 w 10736"/>
              <a:gd name="T43" fmla="*/ 271362 h 10000"/>
              <a:gd name="T44" fmla="*/ 53123 w 10736"/>
              <a:gd name="T45" fmla="*/ 336909 h 10000"/>
              <a:gd name="T46" fmla="*/ 45573 w 10736"/>
              <a:gd name="T47" fmla="*/ 393016 h 10000"/>
              <a:gd name="T48" fmla="*/ 0 w 10736"/>
              <a:gd name="T49" fmla="*/ 411719 h 10000"/>
              <a:gd name="T50" fmla="*/ 53123 w 10736"/>
              <a:gd name="T51" fmla="*/ 495968 h 10000"/>
              <a:gd name="T52" fmla="*/ 113795 w 10736"/>
              <a:gd name="T53" fmla="*/ 636325 h 10000"/>
              <a:gd name="T54" fmla="*/ 174536 w 10736"/>
              <a:gd name="T55" fmla="*/ 796987 h 10000"/>
              <a:gd name="T56" fmla="*/ 220109 w 10736"/>
              <a:gd name="T57" fmla="*/ 890588 h 10000"/>
              <a:gd name="T58" fmla="*/ 273232 w 10736"/>
              <a:gd name="T59" fmla="*/ 815690 h 10000"/>
              <a:gd name="T60" fmla="*/ 288400 w 10736"/>
              <a:gd name="T61" fmla="*/ 712827 h 10000"/>
              <a:gd name="T62" fmla="*/ 349141 w 10736"/>
              <a:gd name="T63" fmla="*/ 598920 h 10000"/>
              <a:gd name="T64" fmla="*/ 451577 w 10736"/>
              <a:gd name="T65" fmla="*/ 523220 h 10000"/>
              <a:gd name="T66" fmla="*/ 548368 w 10736"/>
              <a:gd name="T67" fmla="*/ 472546 h 10000"/>
              <a:gd name="T68" fmla="*/ 541022 w 10736"/>
              <a:gd name="T69" fmla="*/ 391235 h 10000"/>
              <a:gd name="T70" fmla="*/ 572106 w 10736"/>
              <a:gd name="T71" fmla="*/ 376541 h 1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8879" y="3366"/>
                  <a:pt x="8859" y="3438"/>
                </a:cubicBezTo>
                <a:lnTo>
                  <a:pt x="8437" y="3459"/>
                </a:lnTo>
                <a:cubicBezTo>
                  <a:pt x="8303" y="3436"/>
                  <a:pt x="8184" y="3409"/>
                  <a:pt x="8149" y="3340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2" name="Freeform 711"/>
          <p:cNvSpPr>
            <a:spLocks/>
          </p:cNvSpPr>
          <p:nvPr/>
        </p:nvSpPr>
        <p:spPr bwMode="auto">
          <a:xfrm>
            <a:off x="7069432" y="4088487"/>
            <a:ext cx="144589" cy="173616"/>
          </a:xfrm>
          <a:custGeom>
            <a:avLst/>
            <a:gdLst>
              <a:gd name="T0" fmla="*/ 0 w 675"/>
              <a:gd name="T1" fmla="*/ 2147483647 h 773"/>
              <a:gd name="T2" fmla="*/ 2147483647 w 675"/>
              <a:gd name="T3" fmla="*/ 2147483647 h 773"/>
              <a:gd name="T4" fmla="*/ 2147483647 w 675"/>
              <a:gd name="T5" fmla="*/ 2147483647 h 773"/>
              <a:gd name="T6" fmla="*/ 2147483647 w 675"/>
              <a:gd name="T7" fmla="*/ 2147483647 h 773"/>
              <a:gd name="T8" fmla="*/ 2147483647 w 675"/>
              <a:gd name="T9" fmla="*/ 2147483647 h 773"/>
              <a:gd name="T10" fmla="*/ 2147483647 w 675"/>
              <a:gd name="T11" fmla="*/ 2147483647 h 773"/>
              <a:gd name="T12" fmla="*/ 2147483647 w 675"/>
              <a:gd name="T13" fmla="*/ 2147483647 h 773"/>
              <a:gd name="T14" fmla="*/ 2147483647 w 675"/>
              <a:gd name="T15" fmla="*/ 2147483647 h 773"/>
              <a:gd name="T16" fmla="*/ 2147483647 w 675"/>
              <a:gd name="T17" fmla="*/ 2147483647 h 773"/>
              <a:gd name="T18" fmla="*/ 2147483647 w 675"/>
              <a:gd name="T19" fmla="*/ 2147483647 h 773"/>
              <a:gd name="T20" fmla="*/ 2147483647 w 675"/>
              <a:gd name="T21" fmla="*/ 2147483647 h 773"/>
              <a:gd name="T22" fmla="*/ 2147483647 w 675"/>
              <a:gd name="T23" fmla="*/ 2147483647 h 773"/>
              <a:gd name="T24" fmla="*/ 2147483647 w 675"/>
              <a:gd name="T25" fmla="*/ 2147483647 h 773"/>
              <a:gd name="T26" fmla="*/ 2147483647 w 675"/>
              <a:gd name="T27" fmla="*/ 0 h 773"/>
              <a:gd name="T28" fmla="*/ 0 w 675"/>
              <a:gd name="T29" fmla="*/ 2147483647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3" name="Freeform 712"/>
          <p:cNvSpPr>
            <a:spLocks/>
          </p:cNvSpPr>
          <p:nvPr/>
        </p:nvSpPr>
        <p:spPr bwMode="auto">
          <a:xfrm>
            <a:off x="7108699" y="3550840"/>
            <a:ext cx="224917" cy="461106"/>
          </a:xfrm>
          <a:custGeom>
            <a:avLst/>
            <a:gdLst>
              <a:gd name="T0" fmla="*/ 2147483647 w 138"/>
              <a:gd name="T1" fmla="*/ 0 h 271"/>
              <a:gd name="T2" fmla="*/ 2147483647 w 138"/>
              <a:gd name="T3" fmla="*/ 0 h 271"/>
              <a:gd name="T4" fmla="*/ 0 w 138"/>
              <a:gd name="T5" fmla="*/ 2147483647 h 271"/>
              <a:gd name="T6" fmla="*/ 2147483647 w 138"/>
              <a:gd name="T7" fmla="*/ 2147483647 h 271"/>
              <a:gd name="T8" fmla="*/ 2147483647 w 138"/>
              <a:gd name="T9" fmla="*/ 2147483647 h 271"/>
              <a:gd name="T10" fmla="*/ 2147483647 w 138"/>
              <a:gd name="T11" fmla="*/ 2147483647 h 271"/>
              <a:gd name="T12" fmla="*/ 2147483647 w 138"/>
              <a:gd name="T13" fmla="*/ 2147483647 h 271"/>
              <a:gd name="T14" fmla="*/ 2147483647 w 138"/>
              <a:gd name="T15" fmla="*/ 2147483647 h 271"/>
              <a:gd name="T16" fmla="*/ 2147483647 w 138"/>
              <a:gd name="T17" fmla="*/ 2147483647 h 271"/>
              <a:gd name="T18" fmla="*/ 2147483647 w 138"/>
              <a:gd name="T19" fmla="*/ 2147483647 h 271"/>
              <a:gd name="T20" fmla="*/ 2147483647 w 138"/>
              <a:gd name="T21" fmla="*/ 2147483647 h 271"/>
              <a:gd name="T22" fmla="*/ 2147483647 w 138"/>
              <a:gd name="T23" fmla="*/ 2147483647 h 271"/>
              <a:gd name="T24" fmla="*/ 2147483647 w 138"/>
              <a:gd name="T25" fmla="*/ 2147483647 h 271"/>
              <a:gd name="T26" fmla="*/ 2147483647 w 138"/>
              <a:gd name="T27" fmla="*/ 2147483647 h 271"/>
              <a:gd name="T28" fmla="*/ 2147483647 w 138"/>
              <a:gd name="T29" fmla="*/ 2147483647 h 271"/>
              <a:gd name="T30" fmla="*/ 2147483647 w 138"/>
              <a:gd name="T31" fmla="*/ 2147483647 h 271"/>
              <a:gd name="T32" fmla="*/ 2147483647 w 138"/>
              <a:gd name="T33" fmla="*/ 2147483647 h 271"/>
              <a:gd name="T34" fmla="*/ 2147483647 w 138"/>
              <a:gd name="T35" fmla="*/ 2147483647 h 271"/>
              <a:gd name="T36" fmla="*/ 2147483647 w 138"/>
              <a:gd name="T37" fmla="*/ 2147483647 h 271"/>
              <a:gd name="T38" fmla="*/ 2147483647 w 138"/>
              <a:gd name="T39" fmla="*/ 2147483647 h 271"/>
              <a:gd name="T40" fmla="*/ 2147483647 w 138"/>
              <a:gd name="T41" fmla="*/ 2147483647 h 271"/>
              <a:gd name="T42" fmla="*/ 2147483647 w 138"/>
              <a:gd name="T43" fmla="*/ 2147483647 h 271"/>
              <a:gd name="T44" fmla="*/ 2147483647 w 138"/>
              <a:gd name="T45" fmla="*/ 2147483647 h 271"/>
              <a:gd name="T46" fmla="*/ 2147483647 w 138"/>
              <a:gd name="T47" fmla="*/ 2147483647 h 271"/>
              <a:gd name="T48" fmla="*/ 2147483647 w 138"/>
              <a:gd name="T49" fmla="*/ 2147483647 h 271"/>
              <a:gd name="T50" fmla="*/ 2147483647 w 138"/>
              <a:gd name="T51" fmla="*/ 2147483647 h 271"/>
              <a:gd name="T52" fmla="*/ 2147483647 w 138"/>
              <a:gd name="T53" fmla="*/ 2147483647 h 271"/>
              <a:gd name="T54" fmla="*/ 2147483647 w 138"/>
              <a:gd name="T55" fmla="*/ 2147483647 h 271"/>
              <a:gd name="T56" fmla="*/ 2147483647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4" name="Freeform 713"/>
          <p:cNvSpPr/>
          <p:nvPr/>
        </p:nvSpPr>
        <p:spPr>
          <a:xfrm>
            <a:off x="5493380" y="3339550"/>
            <a:ext cx="27432" cy="27432"/>
          </a:xfrm>
          <a:custGeom>
            <a:avLst/>
            <a:gdLst>
              <a:gd name="connsiteX0" fmla="*/ 48285 w 93552"/>
              <a:gd name="connsiteY0" fmla="*/ 9054 h 181070"/>
              <a:gd name="connsiteX1" fmla="*/ 48285 w 93552"/>
              <a:gd name="connsiteY1" fmla="*/ 9054 h 181070"/>
              <a:gd name="connsiteX2" fmla="*/ 27160 w 93552"/>
              <a:gd name="connsiteY2" fmla="*/ 24143 h 181070"/>
              <a:gd name="connsiteX3" fmla="*/ 24143 w 93552"/>
              <a:gd name="connsiteY3" fmla="*/ 33196 h 181070"/>
              <a:gd name="connsiteX4" fmla="*/ 18107 w 93552"/>
              <a:gd name="connsiteY4" fmla="*/ 42250 h 181070"/>
              <a:gd name="connsiteX5" fmla="*/ 6036 w 93552"/>
              <a:gd name="connsiteY5" fmla="*/ 69410 h 181070"/>
              <a:gd name="connsiteX6" fmla="*/ 3018 w 93552"/>
              <a:gd name="connsiteY6" fmla="*/ 87517 h 181070"/>
              <a:gd name="connsiteX7" fmla="*/ 0 w 93552"/>
              <a:gd name="connsiteY7" fmla="*/ 102606 h 181070"/>
              <a:gd name="connsiteX8" fmla="*/ 3018 w 93552"/>
              <a:gd name="connsiteY8" fmla="*/ 159945 h 181070"/>
              <a:gd name="connsiteX9" fmla="*/ 18107 w 93552"/>
              <a:gd name="connsiteY9" fmla="*/ 181070 h 181070"/>
              <a:gd name="connsiteX10" fmla="*/ 24143 w 93552"/>
              <a:gd name="connsiteY10" fmla="*/ 172016 h 181070"/>
              <a:gd name="connsiteX11" fmla="*/ 42249 w 93552"/>
              <a:gd name="connsiteY11" fmla="*/ 156927 h 181070"/>
              <a:gd name="connsiteX12" fmla="*/ 54321 w 93552"/>
              <a:gd name="connsiteY12" fmla="*/ 138820 h 181070"/>
              <a:gd name="connsiteX13" fmla="*/ 60356 w 93552"/>
              <a:gd name="connsiteY13" fmla="*/ 120713 h 181070"/>
              <a:gd name="connsiteX14" fmla="*/ 63374 w 93552"/>
              <a:gd name="connsiteY14" fmla="*/ 111660 h 181070"/>
              <a:gd name="connsiteX15" fmla="*/ 75446 w 93552"/>
              <a:gd name="connsiteY15" fmla="*/ 84499 h 181070"/>
              <a:gd name="connsiteX16" fmla="*/ 84499 w 93552"/>
              <a:gd name="connsiteY16" fmla="*/ 57339 h 181070"/>
              <a:gd name="connsiteX17" fmla="*/ 87517 w 93552"/>
              <a:gd name="connsiteY17" fmla="*/ 48285 h 181070"/>
              <a:gd name="connsiteX18" fmla="*/ 93552 w 93552"/>
              <a:gd name="connsiteY18" fmla="*/ 24143 h 181070"/>
              <a:gd name="connsiteX19" fmla="*/ 90535 w 93552"/>
              <a:gd name="connsiteY19" fmla="*/ 9054 h 181070"/>
              <a:gd name="connsiteX20" fmla="*/ 72428 w 93552"/>
              <a:gd name="connsiteY20" fmla="*/ 0 h 181070"/>
              <a:gd name="connsiteX21" fmla="*/ 42249 w 93552"/>
              <a:gd name="connsiteY21" fmla="*/ 12071 h 181070"/>
              <a:gd name="connsiteX22" fmla="*/ 48285 w 93552"/>
              <a:gd name="connsiteY22" fmla="*/ 9054 h 18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552" h="181070">
                <a:moveTo>
                  <a:pt x="48285" y="9054"/>
                </a:moveTo>
                <a:lnTo>
                  <a:pt x="48285" y="9054"/>
                </a:lnTo>
                <a:cubicBezTo>
                  <a:pt x="41243" y="14084"/>
                  <a:pt x="33279" y="18024"/>
                  <a:pt x="27160" y="24143"/>
                </a:cubicBezTo>
                <a:cubicBezTo>
                  <a:pt x="24911" y="26392"/>
                  <a:pt x="25565" y="30351"/>
                  <a:pt x="24143" y="33196"/>
                </a:cubicBezTo>
                <a:cubicBezTo>
                  <a:pt x="22521" y="36440"/>
                  <a:pt x="19580" y="38935"/>
                  <a:pt x="18107" y="42250"/>
                </a:cubicBezTo>
                <a:cubicBezTo>
                  <a:pt x="3740" y="74574"/>
                  <a:pt x="19695" y="48920"/>
                  <a:pt x="6036" y="69410"/>
                </a:cubicBezTo>
                <a:cubicBezTo>
                  <a:pt x="5030" y="75446"/>
                  <a:pt x="4113" y="81497"/>
                  <a:pt x="3018" y="87517"/>
                </a:cubicBezTo>
                <a:cubicBezTo>
                  <a:pt x="2100" y="92564"/>
                  <a:pt x="0" y="97477"/>
                  <a:pt x="0" y="102606"/>
                </a:cubicBezTo>
                <a:cubicBezTo>
                  <a:pt x="0" y="121745"/>
                  <a:pt x="738" y="140942"/>
                  <a:pt x="3018" y="159945"/>
                </a:cubicBezTo>
                <a:cubicBezTo>
                  <a:pt x="5365" y="179505"/>
                  <a:pt x="5364" y="176822"/>
                  <a:pt x="18107" y="181070"/>
                </a:cubicBezTo>
                <a:cubicBezTo>
                  <a:pt x="20119" y="178052"/>
                  <a:pt x="21578" y="174581"/>
                  <a:pt x="24143" y="172016"/>
                </a:cubicBezTo>
                <a:cubicBezTo>
                  <a:pt x="41580" y="154578"/>
                  <a:pt x="24944" y="179176"/>
                  <a:pt x="42249" y="156927"/>
                </a:cubicBezTo>
                <a:cubicBezTo>
                  <a:pt x="46703" y="151201"/>
                  <a:pt x="52027" y="145702"/>
                  <a:pt x="54321" y="138820"/>
                </a:cubicBezTo>
                <a:lnTo>
                  <a:pt x="60356" y="120713"/>
                </a:lnTo>
                <a:cubicBezTo>
                  <a:pt x="61362" y="117695"/>
                  <a:pt x="61610" y="114307"/>
                  <a:pt x="63374" y="111660"/>
                </a:cubicBezTo>
                <a:cubicBezTo>
                  <a:pt x="72938" y="97313"/>
                  <a:pt x="68264" y="106045"/>
                  <a:pt x="75446" y="84499"/>
                </a:cubicBezTo>
                <a:lnTo>
                  <a:pt x="84499" y="57339"/>
                </a:lnTo>
                <a:cubicBezTo>
                  <a:pt x="85505" y="54321"/>
                  <a:pt x="86745" y="51371"/>
                  <a:pt x="87517" y="48285"/>
                </a:cubicBezTo>
                <a:lnTo>
                  <a:pt x="93552" y="24143"/>
                </a:lnTo>
                <a:cubicBezTo>
                  <a:pt x="92546" y="19113"/>
                  <a:pt x="93080" y="13507"/>
                  <a:pt x="90535" y="9054"/>
                </a:cubicBezTo>
                <a:cubicBezTo>
                  <a:pt x="87782" y="4237"/>
                  <a:pt x="77075" y="1549"/>
                  <a:pt x="72428" y="0"/>
                </a:cubicBezTo>
                <a:cubicBezTo>
                  <a:pt x="62438" y="2498"/>
                  <a:pt x="49935" y="4385"/>
                  <a:pt x="42249" y="12071"/>
                </a:cubicBezTo>
                <a:cubicBezTo>
                  <a:pt x="40658" y="13662"/>
                  <a:pt x="47279" y="9557"/>
                  <a:pt x="48285" y="90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5" name="Freeform 714"/>
          <p:cNvSpPr>
            <a:spLocks/>
          </p:cNvSpPr>
          <p:nvPr/>
        </p:nvSpPr>
        <p:spPr bwMode="auto">
          <a:xfrm>
            <a:off x="6179019" y="2352860"/>
            <a:ext cx="1695805" cy="1232104"/>
          </a:xfrm>
          <a:custGeom>
            <a:avLst/>
            <a:gdLst>
              <a:gd name="T0" fmla="*/ 2147483647 w 950"/>
              <a:gd name="T1" fmla="*/ 2147483647 h 660"/>
              <a:gd name="T2" fmla="*/ 2147483647 w 950"/>
              <a:gd name="T3" fmla="*/ 2147483647 h 660"/>
              <a:gd name="T4" fmla="*/ 2147483647 w 950"/>
              <a:gd name="T5" fmla="*/ 2147483647 h 660"/>
              <a:gd name="T6" fmla="*/ 2147483647 w 950"/>
              <a:gd name="T7" fmla="*/ 2147483647 h 660"/>
              <a:gd name="T8" fmla="*/ 2147483647 w 950"/>
              <a:gd name="T9" fmla="*/ 2147483647 h 660"/>
              <a:gd name="T10" fmla="*/ 2147483647 w 950"/>
              <a:gd name="T11" fmla="*/ 2147483647 h 660"/>
              <a:gd name="T12" fmla="*/ 2147483647 w 950"/>
              <a:gd name="T13" fmla="*/ 2147483647 h 660"/>
              <a:gd name="T14" fmla="*/ 2147483647 w 950"/>
              <a:gd name="T15" fmla="*/ 2147483647 h 660"/>
              <a:gd name="T16" fmla="*/ 2147483647 w 950"/>
              <a:gd name="T17" fmla="*/ 2147483647 h 660"/>
              <a:gd name="T18" fmla="*/ 2147483647 w 950"/>
              <a:gd name="T19" fmla="*/ 2147483647 h 660"/>
              <a:gd name="T20" fmla="*/ 2147483647 w 950"/>
              <a:gd name="T21" fmla="*/ 2147483647 h 660"/>
              <a:gd name="T22" fmla="*/ 2147483647 w 950"/>
              <a:gd name="T23" fmla="*/ 2147483647 h 660"/>
              <a:gd name="T24" fmla="*/ 2147483647 w 950"/>
              <a:gd name="T25" fmla="*/ 2147483647 h 660"/>
              <a:gd name="T26" fmla="*/ 2147483647 w 950"/>
              <a:gd name="T27" fmla="*/ 2147483647 h 660"/>
              <a:gd name="T28" fmla="*/ 2147483647 w 950"/>
              <a:gd name="T29" fmla="*/ 2147483647 h 660"/>
              <a:gd name="T30" fmla="*/ 2147483647 w 950"/>
              <a:gd name="T31" fmla="*/ 2147483647 h 660"/>
              <a:gd name="T32" fmla="*/ 2147483647 w 950"/>
              <a:gd name="T33" fmla="*/ 2147483647 h 660"/>
              <a:gd name="T34" fmla="*/ 2147483647 w 950"/>
              <a:gd name="T35" fmla="*/ 2147483647 h 660"/>
              <a:gd name="T36" fmla="*/ 2147483647 w 950"/>
              <a:gd name="T37" fmla="*/ 2147483647 h 660"/>
              <a:gd name="T38" fmla="*/ 2147483647 w 950"/>
              <a:gd name="T39" fmla="*/ 2147483647 h 660"/>
              <a:gd name="T40" fmla="*/ 2147483647 w 950"/>
              <a:gd name="T41" fmla="*/ 2147483647 h 660"/>
              <a:gd name="T42" fmla="*/ 2147483647 w 950"/>
              <a:gd name="T43" fmla="*/ 2147483647 h 660"/>
              <a:gd name="T44" fmla="*/ 2147483647 w 950"/>
              <a:gd name="T45" fmla="*/ 2147483647 h 660"/>
              <a:gd name="T46" fmla="*/ 2147483647 w 950"/>
              <a:gd name="T47" fmla="*/ 2147483647 h 660"/>
              <a:gd name="T48" fmla="*/ 2147483647 w 950"/>
              <a:gd name="T49" fmla="*/ 2147483647 h 660"/>
              <a:gd name="T50" fmla="*/ 2147483647 w 950"/>
              <a:gd name="T51" fmla="*/ 2147483647 h 660"/>
              <a:gd name="T52" fmla="*/ 2147483647 w 950"/>
              <a:gd name="T53" fmla="*/ 2147483647 h 660"/>
              <a:gd name="T54" fmla="*/ 2147483647 w 950"/>
              <a:gd name="T55" fmla="*/ 2147483647 h 660"/>
              <a:gd name="T56" fmla="*/ 2147483647 w 950"/>
              <a:gd name="T57" fmla="*/ 2147483647 h 660"/>
              <a:gd name="T58" fmla="*/ 2147483647 w 950"/>
              <a:gd name="T59" fmla="*/ 2147483647 h 660"/>
              <a:gd name="T60" fmla="*/ 2147483647 w 950"/>
              <a:gd name="T61" fmla="*/ 2147483647 h 660"/>
              <a:gd name="T62" fmla="*/ 2147483647 w 950"/>
              <a:gd name="T63" fmla="*/ 2147483647 h 660"/>
              <a:gd name="T64" fmla="*/ 2147483647 w 950"/>
              <a:gd name="T65" fmla="*/ 2147483647 h 660"/>
              <a:gd name="T66" fmla="*/ 2147483647 w 950"/>
              <a:gd name="T67" fmla="*/ 2147483647 h 660"/>
              <a:gd name="T68" fmla="*/ 2147483647 w 950"/>
              <a:gd name="T69" fmla="*/ 2147483647 h 660"/>
              <a:gd name="T70" fmla="*/ 2147483647 w 950"/>
              <a:gd name="T71" fmla="*/ 2147483647 h 660"/>
              <a:gd name="T72" fmla="*/ 2147483647 w 950"/>
              <a:gd name="T73" fmla="*/ 2147483647 h 660"/>
              <a:gd name="T74" fmla="*/ 2147483647 w 950"/>
              <a:gd name="T75" fmla="*/ 2147483647 h 660"/>
              <a:gd name="T76" fmla="*/ 2147483647 w 950"/>
              <a:gd name="T77" fmla="*/ 2147483647 h 660"/>
              <a:gd name="T78" fmla="*/ 2147483647 w 950"/>
              <a:gd name="T79" fmla="*/ 2147483647 h 660"/>
              <a:gd name="T80" fmla="*/ 2147483647 w 950"/>
              <a:gd name="T81" fmla="*/ 2147483647 h 660"/>
              <a:gd name="T82" fmla="*/ 2147483647 w 950"/>
              <a:gd name="T83" fmla="*/ 2147483647 h 660"/>
              <a:gd name="T84" fmla="*/ 2147483647 w 950"/>
              <a:gd name="T85" fmla="*/ 2147483647 h 660"/>
              <a:gd name="T86" fmla="*/ 2147483647 w 950"/>
              <a:gd name="T87" fmla="*/ 2147483647 h 660"/>
              <a:gd name="T88" fmla="*/ 2147483647 w 950"/>
              <a:gd name="T89" fmla="*/ 2147483647 h 660"/>
              <a:gd name="T90" fmla="*/ 2147483647 w 950"/>
              <a:gd name="T91" fmla="*/ 2147483647 h 660"/>
              <a:gd name="T92" fmla="*/ 2147483647 w 950"/>
              <a:gd name="T93" fmla="*/ 2147483647 h 660"/>
              <a:gd name="T94" fmla="*/ 2147483647 w 950"/>
              <a:gd name="T95" fmla="*/ 2147483647 h 660"/>
              <a:gd name="T96" fmla="*/ 2147483647 w 950"/>
              <a:gd name="T97" fmla="*/ 2147483647 h 660"/>
              <a:gd name="T98" fmla="*/ 2147483647 w 950"/>
              <a:gd name="T99" fmla="*/ 2147483647 h 660"/>
              <a:gd name="T100" fmla="*/ 2147483647 w 950"/>
              <a:gd name="T101" fmla="*/ 2147483647 h 660"/>
              <a:gd name="T102" fmla="*/ 2147483647 w 950"/>
              <a:gd name="T103" fmla="*/ 2147483647 h 660"/>
              <a:gd name="T104" fmla="*/ 2147483647 w 950"/>
              <a:gd name="T105" fmla="*/ 2147483647 h 660"/>
              <a:gd name="T106" fmla="*/ 2147483647 w 950"/>
              <a:gd name="T107" fmla="*/ 2147483647 h 660"/>
              <a:gd name="T108" fmla="*/ 2147483647 w 950"/>
              <a:gd name="T109" fmla="*/ 2147483647 h 660"/>
              <a:gd name="T110" fmla="*/ 2147483647 w 950"/>
              <a:gd name="T111" fmla="*/ 2147483647 h 660"/>
              <a:gd name="T112" fmla="*/ 2147483647 w 950"/>
              <a:gd name="T113" fmla="*/ 2147483647 h 660"/>
              <a:gd name="T114" fmla="*/ 2147483647 w 950"/>
              <a:gd name="T115" fmla="*/ 2147483647 h 660"/>
              <a:gd name="T116" fmla="*/ 2147483647 w 950"/>
              <a:gd name="T117" fmla="*/ 2147483647 h 660"/>
              <a:gd name="T118" fmla="*/ 2147483647 w 950"/>
              <a:gd name="T119" fmla="*/ 2147483647 h 660"/>
              <a:gd name="T120" fmla="*/ 2147483647 w 950"/>
              <a:gd name="T121" fmla="*/ 2147483647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7053 w 10000"/>
              <a:gd name="connsiteY23" fmla="*/ 1364 h 10000"/>
              <a:gd name="connsiteX24" fmla="*/ 7032 w 10000"/>
              <a:gd name="connsiteY24" fmla="*/ 1333 h 10000"/>
              <a:gd name="connsiteX25" fmla="*/ 6926 w 10000"/>
              <a:gd name="connsiteY25" fmla="*/ 1636 h 10000"/>
              <a:gd name="connsiteX26" fmla="*/ 6926 w 10000"/>
              <a:gd name="connsiteY26" fmla="*/ 2000 h 10000"/>
              <a:gd name="connsiteX27" fmla="*/ 7389 w 10000"/>
              <a:gd name="connsiteY27" fmla="*/ 2091 h 10000"/>
              <a:gd name="connsiteX28" fmla="*/ 7495 w 10000"/>
              <a:gd name="connsiteY28" fmla="*/ 2394 h 10000"/>
              <a:gd name="connsiteX29" fmla="*/ 7032 w 10000"/>
              <a:gd name="connsiteY29" fmla="*/ 2606 h 10000"/>
              <a:gd name="connsiteX30" fmla="*/ 6653 w 10000"/>
              <a:gd name="connsiteY30" fmla="*/ 2848 h 10000"/>
              <a:gd name="connsiteX31" fmla="*/ 6295 w 10000"/>
              <a:gd name="connsiteY31" fmla="*/ 3061 h 10000"/>
              <a:gd name="connsiteX32" fmla="*/ 6189 w 10000"/>
              <a:gd name="connsiteY32" fmla="*/ 3576 h 10000"/>
              <a:gd name="connsiteX33" fmla="*/ 5621 w 10000"/>
              <a:gd name="connsiteY33" fmla="*/ 3667 h 10000"/>
              <a:gd name="connsiteX34" fmla="*/ 5053 w 10000"/>
              <a:gd name="connsiteY34" fmla="*/ 4182 h 10000"/>
              <a:gd name="connsiteX35" fmla="*/ 4526 w 10000"/>
              <a:gd name="connsiteY35" fmla="*/ 3818 h 10000"/>
              <a:gd name="connsiteX36" fmla="*/ 3895 w 10000"/>
              <a:gd name="connsiteY36" fmla="*/ 3727 h 10000"/>
              <a:gd name="connsiteX37" fmla="*/ 3432 w 10000"/>
              <a:gd name="connsiteY37" fmla="*/ 3061 h 10000"/>
              <a:gd name="connsiteX38" fmla="*/ 2758 w 10000"/>
              <a:gd name="connsiteY38" fmla="*/ 2758 h 10000"/>
              <a:gd name="connsiteX39" fmla="*/ 2695 w 10000"/>
              <a:gd name="connsiteY39" fmla="*/ 2000 h 10000"/>
              <a:gd name="connsiteX40" fmla="*/ 2379 w 10000"/>
              <a:gd name="connsiteY40" fmla="*/ 1788 h 10000"/>
              <a:gd name="connsiteX41" fmla="*/ 2337 w 10000"/>
              <a:gd name="connsiteY41" fmla="*/ 1727 h 10000"/>
              <a:gd name="connsiteX42" fmla="*/ 2316 w 10000"/>
              <a:gd name="connsiteY42" fmla="*/ 1758 h 10000"/>
              <a:gd name="connsiteX43" fmla="*/ 2295 w 10000"/>
              <a:gd name="connsiteY43" fmla="*/ 1818 h 10000"/>
              <a:gd name="connsiteX44" fmla="*/ 2295 w 10000"/>
              <a:gd name="connsiteY44" fmla="*/ 1848 h 10000"/>
              <a:gd name="connsiteX45" fmla="*/ 2295 w 10000"/>
              <a:gd name="connsiteY45" fmla="*/ 1879 h 10000"/>
              <a:gd name="connsiteX46" fmla="*/ 2295 w 10000"/>
              <a:gd name="connsiteY46" fmla="*/ 1848 h 10000"/>
              <a:gd name="connsiteX47" fmla="*/ 2295 w 10000"/>
              <a:gd name="connsiteY47" fmla="*/ 1818 h 10000"/>
              <a:gd name="connsiteX48" fmla="*/ 2337 w 10000"/>
              <a:gd name="connsiteY48" fmla="*/ 1727 h 10000"/>
              <a:gd name="connsiteX49" fmla="*/ 2295 w 10000"/>
              <a:gd name="connsiteY49" fmla="*/ 1636 h 10000"/>
              <a:gd name="connsiteX50" fmla="*/ 2189 w 10000"/>
              <a:gd name="connsiteY50" fmla="*/ 1727 h 10000"/>
              <a:gd name="connsiteX51" fmla="*/ 2189 w 10000"/>
              <a:gd name="connsiteY51" fmla="*/ 1879 h 10000"/>
              <a:gd name="connsiteX52" fmla="*/ 2189 w 10000"/>
              <a:gd name="connsiteY52" fmla="*/ 1727 h 10000"/>
              <a:gd name="connsiteX53" fmla="*/ 2021 w 10000"/>
              <a:gd name="connsiteY53" fmla="*/ 1788 h 10000"/>
              <a:gd name="connsiteX54" fmla="*/ 1916 w 10000"/>
              <a:gd name="connsiteY54" fmla="*/ 2242 h 10000"/>
              <a:gd name="connsiteX55" fmla="*/ 1495 w 10000"/>
              <a:gd name="connsiteY55" fmla="*/ 2152 h 10000"/>
              <a:gd name="connsiteX56" fmla="*/ 1389 w 10000"/>
              <a:gd name="connsiteY56" fmla="*/ 2909 h 10000"/>
              <a:gd name="connsiteX57" fmla="*/ 1032 w 10000"/>
              <a:gd name="connsiteY57" fmla="*/ 3000 h 10000"/>
              <a:gd name="connsiteX58" fmla="*/ 926 w 10000"/>
              <a:gd name="connsiteY58" fmla="*/ 3879 h 10000"/>
              <a:gd name="connsiteX59" fmla="*/ 716 w 10000"/>
              <a:gd name="connsiteY59" fmla="*/ 4182 h 10000"/>
              <a:gd name="connsiteX60" fmla="*/ 463 w 10000"/>
              <a:gd name="connsiteY60" fmla="*/ 4485 h 10000"/>
              <a:gd name="connsiteX61" fmla="*/ 42 w 10000"/>
              <a:gd name="connsiteY61" fmla="*/ 4636 h 10000"/>
              <a:gd name="connsiteX62" fmla="*/ 0 w 10000"/>
              <a:gd name="connsiteY62" fmla="*/ 4939 h 10000"/>
              <a:gd name="connsiteX63" fmla="*/ 105 w 10000"/>
              <a:gd name="connsiteY63" fmla="*/ 5061 h 10000"/>
              <a:gd name="connsiteX64" fmla="*/ 147 w 10000"/>
              <a:gd name="connsiteY64" fmla="*/ 5303 h 10000"/>
              <a:gd name="connsiteX65" fmla="*/ 42 w 10000"/>
              <a:gd name="connsiteY65" fmla="*/ 5364 h 10000"/>
              <a:gd name="connsiteX66" fmla="*/ 147 w 10000"/>
              <a:gd name="connsiteY66" fmla="*/ 5515 h 10000"/>
              <a:gd name="connsiteX67" fmla="*/ 316 w 10000"/>
              <a:gd name="connsiteY67" fmla="*/ 5606 h 10000"/>
              <a:gd name="connsiteX68" fmla="*/ 463 w 10000"/>
              <a:gd name="connsiteY68" fmla="*/ 5909 h 10000"/>
              <a:gd name="connsiteX69" fmla="*/ 674 w 10000"/>
              <a:gd name="connsiteY69" fmla="*/ 5909 h 10000"/>
              <a:gd name="connsiteX70" fmla="*/ 989 w 10000"/>
              <a:gd name="connsiteY70" fmla="*/ 5909 h 10000"/>
              <a:gd name="connsiteX71" fmla="*/ 1032 w 10000"/>
              <a:gd name="connsiteY71" fmla="*/ 6030 h 10000"/>
              <a:gd name="connsiteX72" fmla="*/ 821 w 10000"/>
              <a:gd name="connsiteY72" fmla="*/ 6485 h 10000"/>
              <a:gd name="connsiteX73" fmla="*/ 884 w 10000"/>
              <a:gd name="connsiteY73" fmla="*/ 6727 h 10000"/>
              <a:gd name="connsiteX74" fmla="*/ 779 w 10000"/>
              <a:gd name="connsiteY74" fmla="*/ 6939 h 10000"/>
              <a:gd name="connsiteX75" fmla="*/ 884 w 10000"/>
              <a:gd name="connsiteY75" fmla="*/ 7242 h 10000"/>
              <a:gd name="connsiteX76" fmla="*/ 1137 w 10000"/>
              <a:gd name="connsiteY76" fmla="*/ 7394 h 10000"/>
              <a:gd name="connsiteX77" fmla="*/ 1095 w 10000"/>
              <a:gd name="connsiteY77" fmla="*/ 7455 h 10000"/>
              <a:gd name="connsiteX78" fmla="*/ 1200 w 10000"/>
              <a:gd name="connsiteY78" fmla="*/ 7455 h 10000"/>
              <a:gd name="connsiteX79" fmla="*/ 1558 w 10000"/>
              <a:gd name="connsiteY79" fmla="*/ 7697 h 10000"/>
              <a:gd name="connsiteX80" fmla="*/ 1874 w 10000"/>
              <a:gd name="connsiteY80" fmla="*/ 7909 h 10000"/>
              <a:gd name="connsiteX81" fmla="*/ 2189 w 10000"/>
              <a:gd name="connsiteY81" fmla="*/ 8000 h 10000"/>
              <a:gd name="connsiteX82" fmla="*/ 2295 w 10000"/>
              <a:gd name="connsiteY82" fmla="*/ 8121 h 10000"/>
              <a:gd name="connsiteX83" fmla="*/ 2379 w 10000"/>
              <a:gd name="connsiteY83" fmla="*/ 8121 h 10000"/>
              <a:gd name="connsiteX84" fmla="*/ 2547 w 10000"/>
              <a:gd name="connsiteY84" fmla="*/ 8273 h 10000"/>
              <a:gd name="connsiteX85" fmla="*/ 2758 w 10000"/>
              <a:gd name="connsiteY85" fmla="*/ 8273 h 10000"/>
              <a:gd name="connsiteX86" fmla="*/ 2968 w 10000"/>
              <a:gd name="connsiteY86" fmla="*/ 8273 h 10000"/>
              <a:gd name="connsiteX87" fmla="*/ 3116 w 10000"/>
              <a:gd name="connsiteY87" fmla="*/ 8000 h 10000"/>
              <a:gd name="connsiteX88" fmla="*/ 3326 w 10000"/>
              <a:gd name="connsiteY88" fmla="*/ 7758 h 10000"/>
              <a:gd name="connsiteX89" fmla="*/ 3579 w 10000"/>
              <a:gd name="connsiteY89" fmla="*/ 7758 h 10000"/>
              <a:gd name="connsiteX90" fmla="*/ 3789 w 10000"/>
              <a:gd name="connsiteY90" fmla="*/ 8000 h 10000"/>
              <a:gd name="connsiteX91" fmla="*/ 3895 w 10000"/>
              <a:gd name="connsiteY91" fmla="*/ 8000 h 10000"/>
              <a:gd name="connsiteX92" fmla="*/ 4000 w 10000"/>
              <a:gd name="connsiteY92" fmla="*/ 8061 h 10000"/>
              <a:gd name="connsiteX93" fmla="*/ 4063 w 10000"/>
              <a:gd name="connsiteY93" fmla="*/ 8424 h 10000"/>
              <a:gd name="connsiteX94" fmla="*/ 3958 w 10000"/>
              <a:gd name="connsiteY94" fmla="*/ 8879 h 10000"/>
              <a:gd name="connsiteX95" fmla="*/ 3958 w 10000"/>
              <a:gd name="connsiteY95" fmla="*/ 9030 h 10000"/>
              <a:gd name="connsiteX96" fmla="*/ 4105 w 10000"/>
              <a:gd name="connsiteY96" fmla="*/ 9091 h 10000"/>
              <a:gd name="connsiteX97" fmla="*/ 4211 w 10000"/>
              <a:gd name="connsiteY97" fmla="*/ 9333 h 10000"/>
              <a:gd name="connsiteX98" fmla="*/ 4211 w 10000"/>
              <a:gd name="connsiteY98" fmla="*/ 9485 h 10000"/>
              <a:gd name="connsiteX99" fmla="*/ 4463 w 10000"/>
              <a:gd name="connsiteY99" fmla="*/ 9636 h 10000"/>
              <a:gd name="connsiteX100" fmla="*/ 4421 w 10000"/>
              <a:gd name="connsiteY100" fmla="*/ 9697 h 10000"/>
              <a:gd name="connsiteX101" fmla="*/ 4674 w 10000"/>
              <a:gd name="connsiteY101" fmla="*/ 9636 h 10000"/>
              <a:gd name="connsiteX102" fmla="*/ 4737 w 10000"/>
              <a:gd name="connsiteY102" fmla="*/ 9333 h 10000"/>
              <a:gd name="connsiteX103" fmla="*/ 5263 w 10000"/>
              <a:gd name="connsiteY103" fmla="*/ 9333 h 10000"/>
              <a:gd name="connsiteX104" fmla="*/ 5453 w 10000"/>
              <a:gd name="connsiteY104" fmla="*/ 9545 h 10000"/>
              <a:gd name="connsiteX105" fmla="*/ 5516 w 10000"/>
              <a:gd name="connsiteY105" fmla="*/ 9788 h 10000"/>
              <a:gd name="connsiteX106" fmla="*/ 5621 w 10000"/>
              <a:gd name="connsiteY106" fmla="*/ 9697 h 10000"/>
              <a:gd name="connsiteX107" fmla="*/ 5979 w 10000"/>
              <a:gd name="connsiteY107" fmla="*/ 10000 h 10000"/>
              <a:gd name="connsiteX108" fmla="*/ 5979 w 10000"/>
              <a:gd name="connsiteY108" fmla="*/ 9788 h 10000"/>
              <a:gd name="connsiteX109" fmla="*/ 6400 w 10000"/>
              <a:gd name="connsiteY109" fmla="*/ 9545 h 10000"/>
              <a:gd name="connsiteX110" fmla="*/ 6442 w 10000"/>
              <a:gd name="connsiteY110" fmla="*/ 9485 h 10000"/>
              <a:gd name="connsiteX111" fmla="*/ 6547 w 10000"/>
              <a:gd name="connsiteY111" fmla="*/ 9394 h 10000"/>
              <a:gd name="connsiteX112" fmla="*/ 6653 w 10000"/>
              <a:gd name="connsiteY112" fmla="*/ 9485 h 10000"/>
              <a:gd name="connsiteX113" fmla="*/ 6863 w 10000"/>
              <a:gd name="connsiteY113" fmla="*/ 9333 h 10000"/>
              <a:gd name="connsiteX114" fmla="*/ 7137 w 10000"/>
              <a:gd name="connsiteY114" fmla="*/ 9091 h 10000"/>
              <a:gd name="connsiteX115" fmla="*/ 7389 w 10000"/>
              <a:gd name="connsiteY115" fmla="*/ 8818 h 10000"/>
              <a:gd name="connsiteX116" fmla="*/ 7495 w 10000"/>
              <a:gd name="connsiteY116" fmla="*/ 8515 h 10000"/>
              <a:gd name="connsiteX117" fmla="*/ 7642 w 10000"/>
              <a:gd name="connsiteY117" fmla="*/ 8212 h 10000"/>
              <a:gd name="connsiteX118" fmla="*/ 7811 w 10000"/>
              <a:gd name="connsiteY118" fmla="*/ 7758 h 10000"/>
              <a:gd name="connsiteX119" fmla="*/ 7811 w 10000"/>
              <a:gd name="connsiteY119" fmla="*/ 7545 h 10000"/>
              <a:gd name="connsiteX120" fmla="*/ 7747 w 10000"/>
              <a:gd name="connsiteY120" fmla="*/ 7394 h 10000"/>
              <a:gd name="connsiteX121" fmla="*/ 7811 w 10000"/>
              <a:gd name="connsiteY121" fmla="*/ 7152 h 10000"/>
              <a:gd name="connsiteX122" fmla="*/ 7747 w 10000"/>
              <a:gd name="connsiteY122" fmla="*/ 6879 h 10000"/>
              <a:gd name="connsiteX123" fmla="*/ 7495 w 10000"/>
              <a:gd name="connsiteY123" fmla="*/ 6121 h 10000"/>
              <a:gd name="connsiteX124" fmla="*/ 7537 w 10000"/>
              <a:gd name="connsiteY124" fmla="*/ 6030 h 10000"/>
              <a:gd name="connsiteX125" fmla="*/ 7747 w 10000"/>
              <a:gd name="connsiteY125" fmla="*/ 5667 h 10000"/>
              <a:gd name="connsiteX126" fmla="*/ 7916 w 10000"/>
              <a:gd name="connsiteY126" fmla="*/ 5606 h 10000"/>
              <a:gd name="connsiteX127" fmla="*/ 7937 w 10000"/>
              <a:gd name="connsiteY127" fmla="*/ 5576 h 10000"/>
              <a:gd name="connsiteX128" fmla="*/ 7937 w 10000"/>
              <a:gd name="connsiteY128" fmla="*/ 5515 h 10000"/>
              <a:gd name="connsiteX129" fmla="*/ 7916 w 10000"/>
              <a:gd name="connsiteY129" fmla="*/ 5455 h 10000"/>
              <a:gd name="connsiteX130" fmla="*/ 7642 w 10000"/>
              <a:gd name="connsiteY130" fmla="*/ 5364 h 10000"/>
              <a:gd name="connsiteX131" fmla="*/ 7495 w 10000"/>
              <a:gd name="connsiteY131" fmla="*/ 5455 h 10000"/>
              <a:gd name="connsiteX132" fmla="*/ 7389 w 10000"/>
              <a:gd name="connsiteY132" fmla="*/ 5364 h 10000"/>
              <a:gd name="connsiteX133" fmla="*/ 7284 w 10000"/>
              <a:gd name="connsiteY133" fmla="*/ 5152 h 10000"/>
              <a:gd name="connsiteX134" fmla="*/ 7179 w 10000"/>
              <a:gd name="connsiteY134" fmla="*/ 5000 h 10000"/>
              <a:gd name="connsiteX135" fmla="*/ 7432 w 10000"/>
              <a:gd name="connsiteY135" fmla="*/ 4848 h 10000"/>
              <a:gd name="connsiteX136" fmla="*/ 7600 w 10000"/>
              <a:gd name="connsiteY136" fmla="*/ 4636 h 10000"/>
              <a:gd name="connsiteX137" fmla="*/ 7853 w 10000"/>
              <a:gd name="connsiteY137" fmla="*/ 4394 h 10000"/>
              <a:gd name="connsiteX138" fmla="*/ 7958 w 10000"/>
              <a:gd name="connsiteY138" fmla="*/ 4394 h 10000"/>
              <a:gd name="connsiteX139" fmla="*/ 7811 w 10000"/>
              <a:gd name="connsiteY139" fmla="*/ 4697 h 10000"/>
              <a:gd name="connsiteX140" fmla="*/ 7916 w 10000"/>
              <a:gd name="connsiteY140" fmla="*/ 4848 h 10000"/>
              <a:gd name="connsiteX141" fmla="*/ 8021 w 10000"/>
              <a:gd name="connsiteY141" fmla="*/ 4788 h 10000"/>
              <a:gd name="connsiteX142" fmla="*/ 8274 w 10000"/>
              <a:gd name="connsiteY142" fmla="*/ 4636 h 10000"/>
              <a:gd name="connsiteX143" fmla="*/ 8337 w 10000"/>
              <a:gd name="connsiteY143" fmla="*/ 4303 h 10000"/>
              <a:gd name="connsiteX144" fmla="*/ 8484 w 10000"/>
              <a:gd name="connsiteY144" fmla="*/ 4121 h 10000"/>
              <a:gd name="connsiteX145" fmla="*/ 8632 w 10000"/>
              <a:gd name="connsiteY145" fmla="*/ 4273 h 10000"/>
              <a:gd name="connsiteX146" fmla="*/ 8611 w 10000"/>
              <a:gd name="connsiteY146" fmla="*/ 3970 h 10000"/>
              <a:gd name="connsiteX147" fmla="*/ 8821 w 10000"/>
              <a:gd name="connsiteY147" fmla="*/ 3788 h 10000"/>
              <a:gd name="connsiteX148" fmla="*/ 9095 w 10000"/>
              <a:gd name="connsiteY148" fmla="*/ 3848 h 10000"/>
              <a:gd name="connsiteX149" fmla="*/ 9221 w 10000"/>
              <a:gd name="connsiteY149" fmla="*/ 3727 h 10000"/>
              <a:gd name="connsiteX150" fmla="*/ 9368 w 10000"/>
              <a:gd name="connsiteY150" fmla="*/ 3818 h 10000"/>
              <a:gd name="connsiteX151" fmla="*/ 9474 w 10000"/>
              <a:gd name="connsiteY151" fmla="*/ 3000 h 10000"/>
              <a:gd name="connsiteX152" fmla="*/ 9726 w 10000"/>
              <a:gd name="connsiteY152" fmla="*/ 2909 h 10000"/>
              <a:gd name="connsiteX153" fmla="*/ 10000 w 10000"/>
              <a:gd name="connsiteY153" fmla="*/ 1788 h 10000"/>
              <a:gd name="connsiteX154" fmla="*/ 9368 w 10000"/>
              <a:gd name="connsiteY154" fmla="*/ 1788 h 10000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7053 w 10000"/>
              <a:gd name="connsiteY23" fmla="*/ 1364 h 10000"/>
              <a:gd name="connsiteX24" fmla="*/ 6926 w 10000"/>
              <a:gd name="connsiteY24" fmla="*/ 1636 h 10000"/>
              <a:gd name="connsiteX25" fmla="*/ 6926 w 10000"/>
              <a:gd name="connsiteY25" fmla="*/ 2000 h 10000"/>
              <a:gd name="connsiteX26" fmla="*/ 7389 w 10000"/>
              <a:gd name="connsiteY26" fmla="*/ 2091 h 10000"/>
              <a:gd name="connsiteX27" fmla="*/ 7495 w 10000"/>
              <a:gd name="connsiteY27" fmla="*/ 2394 h 10000"/>
              <a:gd name="connsiteX28" fmla="*/ 7032 w 10000"/>
              <a:gd name="connsiteY28" fmla="*/ 2606 h 10000"/>
              <a:gd name="connsiteX29" fmla="*/ 6653 w 10000"/>
              <a:gd name="connsiteY29" fmla="*/ 2848 h 10000"/>
              <a:gd name="connsiteX30" fmla="*/ 6295 w 10000"/>
              <a:gd name="connsiteY30" fmla="*/ 3061 h 10000"/>
              <a:gd name="connsiteX31" fmla="*/ 6189 w 10000"/>
              <a:gd name="connsiteY31" fmla="*/ 3576 h 10000"/>
              <a:gd name="connsiteX32" fmla="*/ 5621 w 10000"/>
              <a:gd name="connsiteY32" fmla="*/ 3667 h 10000"/>
              <a:gd name="connsiteX33" fmla="*/ 5053 w 10000"/>
              <a:gd name="connsiteY33" fmla="*/ 4182 h 10000"/>
              <a:gd name="connsiteX34" fmla="*/ 4526 w 10000"/>
              <a:gd name="connsiteY34" fmla="*/ 3818 h 10000"/>
              <a:gd name="connsiteX35" fmla="*/ 3895 w 10000"/>
              <a:gd name="connsiteY35" fmla="*/ 3727 h 10000"/>
              <a:gd name="connsiteX36" fmla="*/ 3432 w 10000"/>
              <a:gd name="connsiteY36" fmla="*/ 3061 h 10000"/>
              <a:gd name="connsiteX37" fmla="*/ 2758 w 10000"/>
              <a:gd name="connsiteY37" fmla="*/ 2758 h 10000"/>
              <a:gd name="connsiteX38" fmla="*/ 2695 w 10000"/>
              <a:gd name="connsiteY38" fmla="*/ 2000 h 10000"/>
              <a:gd name="connsiteX39" fmla="*/ 2379 w 10000"/>
              <a:gd name="connsiteY39" fmla="*/ 1788 h 10000"/>
              <a:gd name="connsiteX40" fmla="*/ 2337 w 10000"/>
              <a:gd name="connsiteY40" fmla="*/ 1727 h 10000"/>
              <a:gd name="connsiteX41" fmla="*/ 2316 w 10000"/>
              <a:gd name="connsiteY41" fmla="*/ 1758 h 10000"/>
              <a:gd name="connsiteX42" fmla="*/ 2295 w 10000"/>
              <a:gd name="connsiteY42" fmla="*/ 1818 h 10000"/>
              <a:gd name="connsiteX43" fmla="*/ 2295 w 10000"/>
              <a:gd name="connsiteY43" fmla="*/ 1848 h 10000"/>
              <a:gd name="connsiteX44" fmla="*/ 2295 w 10000"/>
              <a:gd name="connsiteY44" fmla="*/ 1879 h 10000"/>
              <a:gd name="connsiteX45" fmla="*/ 2295 w 10000"/>
              <a:gd name="connsiteY45" fmla="*/ 1848 h 10000"/>
              <a:gd name="connsiteX46" fmla="*/ 2295 w 10000"/>
              <a:gd name="connsiteY46" fmla="*/ 1818 h 10000"/>
              <a:gd name="connsiteX47" fmla="*/ 2337 w 10000"/>
              <a:gd name="connsiteY47" fmla="*/ 1727 h 10000"/>
              <a:gd name="connsiteX48" fmla="*/ 2295 w 10000"/>
              <a:gd name="connsiteY48" fmla="*/ 1636 h 10000"/>
              <a:gd name="connsiteX49" fmla="*/ 2189 w 10000"/>
              <a:gd name="connsiteY49" fmla="*/ 1727 h 10000"/>
              <a:gd name="connsiteX50" fmla="*/ 2189 w 10000"/>
              <a:gd name="connsiteY50" fmla="*/ 1879 h 10000"/>
              <a:gd name="connsiteX51" fmla="*/ 2189 w 10000"/>
              <a:gd name="connsiteY51" fmla="*/ 1727 h 10000"/>
              <a:gd name="connsiteX52" fmla="*/ 2021 w 10000"/>
              <a:gd name="connsiteY52" fmla="*/ 1788 h 10000"/>
              <a:gd name="connsiteX53" fmla="*/ 1916 w 10000"/>
              <a:gd name="connsiteY53" fmla="*/ 2242 h 10000"/>
              <a:gd name="connsiteX54" fmla="*/ 1495 w 10000"/>
              <a:gd name="connsiteY54" fmla="*/ 2152 h 10000"/>
              <a:gd name="connsiteX55" fmla="*/ 1389 w 10000"/>
              <a:gd name="connsiteY55" fmla="*/ 2909 h 10000"/>
              <a:gd name="connsiteX56" fmla="*/ 1032 w 10000"/>
              <a:gd name="connsiteY56" fmla="*/ 3000 h 10000"/>
              <a:gd name="connsiteX57" fmla="*/ 926 w 10000"/>
              <a:gd name="connsiteY57" fmla="*/ 3879 h 10000"/>
              <a:gd name="connsiteX58" fmla="*/ 716 w 10000"/>
              <a:gd name="connsiteY58" fmla="*/ 4182 h 10000"/>
              <a:gd name="connsiteX59" fmla="*/ 463 w 10000"/>
              <a:gd name="connsiteY59" fmla="*/ 4485 h 10000"/>
              <a:gd name="connsiteX60" fmla="*/ 42 w 10000"/>
              <a:gd name="connsiteY60" fmla="*/ 4636 h 10000"/>
              <a:gd name="connsiteX61" fmla="*/ 0 w 10000"/>
              <a:gd name="connsiteY61" fmla="*/ 4939 h 10000"/>
              <a:gd name="connsiteX62" fmla="*/ 105 w 10000"/>
              <a:gd name="connsiteY62" fmla="*/ 5061 h 10000"/>
              <a:gd name="connsiteX63" fmla="*/ 147 w 10000"/>
              <a:gd name="connsiteY63" fmla="*/ 5303 h 10000"/>
              <a:gd name="connsiteX64" fmla="*/ 42 w 10000"/>
              <a:gd name="connsiteY64" fmla="*/ 5364 h 10000"/>
              <a:gd name="connsiteX65" fmla="*/ 147 w 10000"/>
              <a:gd name="connsiteY65" fmla="*/ 5515 h 10000"/>
              <a:gd name="connsiteX66" fmla="*/ 316 w 10000"/>
              <a:gd name="connsiteY66" fmla="*/ 5606 h 10000"/>
              <a:gd name="connsiteX67" fmla="*/ 463 w 10000"/>
              <a:gd name="connsiteY67" fmla="*/ 5909 h 10000"/>
              <a:gd name="connsiteX68" fmla="*/ 674 w 10000"/>
              <a:gd name="connsiteY68" fmla="*/ 5909 h 10000"/>
              <a:gd name="connsiteX69" fmla="*/ 989 w 10000"/>
              <a:gd name="connsiteY69" fmla="*/ 5909 h 10000"/>
              <a:gd name="connsiteX70" fmla="*/ 1032 w 10000"/>
              <a:gd name="connsiteY70" fmla="*/ 6030 h 10000"/>
              <a:gd name="connsiteX71" fmla="*/ 821 w 10000"/>
              <a:gd name="connsiteY71" fmla="*/ 6485 h 10000"/>
              <a:gd name="connsiteX72" fmla="*/ 884 w 10000"/>
              <a:gd name="connsiteY72" fmla="*/ 6727 h 10000"/>
              <a:gd name="connsiteX73" fmla="*/ 779 w 10000"/>
              <a:gd name="connsiteY73" fmla="*/ 6939 h 10000"/>
              <a:gd name="connsiteX74" fmla="*/ 884 w 10000"/>
              <a:gd name="connsiteY74" fmla="*/ 7242 h 10000"/>
              <a:gd name="connsiteX75" fmla="*/ 1137 w 10000"/>
              <a:gd name="connsiteY75" fmla="*/ 7394 h 10000"/>
              <a:gd name="connsiteX76" fmla="*/ 1095 w 10000"/>
              <a:gd name="connsiteY76" fmla="*/ 7455 h 10000"/>
              <a:gd name="connsiteX77" fmla="*/ 1200 w 10000"/>
              <a:gd name="connsiteY77" fmla="*/ 7455 h 10000"/>
              <a:gd name="connsiteX78" fmla="*/ 1558 w 10000"/>
              <a:gd name="connsiteY78" fmla="*/ 7697 h 10000"/>
              <a:gd name="connsiteX79" fmla="*/ 1874 w 10000"/>
              <a:gd name="connsiteY79" fmla="*/ 7909 h 10000"/>
              <a:gd name="connsiteX80" fmla="*/ 2189 w 10000"/>
              <a:gd name="connsiteY80" fmla="*/ 8000 h 10000"/>
              <a:gd name="connsiteX81" fmla="*/ 2295 w 10000"/>
              <a:gd name="connsiteY81" fmla="*/ 8121 h 10000"/>
              <a:gd name="connsiteX82" fmla="*/ 2379 w 10000"/>
              <a:gd name="connsiteY82" fmla="*/ 8121 h 10000"/>
              <a:gd name="connsiteX83" fmla="*/ 2547 w 10000"/>
              <a:gd name="connsiteY83" fmla="*/ 8273 h 10000"/>
              <a:gd name="connsiteX84" fmla="*/ 2758 w 10000"/>
              <a:gd name="connsiteY84" fmla="*/ 8273 h 10000"/>
              <a:gd name="connsiteX85" fmla="*/ 2968 w 10000"/>
              <a:gd name="connsiteY85" fmla="*/ 8273 h 10000"/>
              <a:gd name="connsiteX86" fmla="*/ 3116 w 10000"/>
              <a:gd name="connsiteY86" fmla="*/ 8000 h 10000"/>
              <a:gd name="connsiteX87" fmla="*/ 3326 w 10000"/>
              <a:gd name="connsiteY87" fmla="*/ 7758 h 10000"/>
              <a:gd name="connsiteX88" fmla="*/ 3579 w 10000"/>
              <a:gd name="connsiteY88" fmla="*/ 7758 h 10000"/>
              <a:gd name="connsiteX89" fmla="*/ 3789 w 10000"/>
              <a:gd name="connsiteY89" fmla="*/ 8000 h 10000"/>
              <a:gd name="connsiteX90" fmla="*/ 3895 w 10000"/>
              <a:gd name="connsiteY90" fmla="*/ 8000 h 10000"/>
              <a:gd name="connsiteX91" fmla="*/ 4000 w 10000"/>
              <a:gd name="connsiteY91" fmla="*/ 8061 h 10000"/>
              <a:gd name="connsiteX92" fmla="*/ 4063 w 10000"/>
              <a:gd name="connsiteY92" fmla="*/ 8424 h 10000"/>
              <a:gd name="connsiteX93" fmla="*/ 3958 w 10000"/>
              <a:gd name="connsiteY93" fmla="*/ 8879 h 10000"/>
              <a:gd name="connsiteX94" fmla="*/ 3958 w 10000"/>
              <a:gd name="connsiteY94" fmla="*/ 9030 h 10000"/>
              <a:gd name="connsiteX95" fmla="*/ 4105 w 10000"/>
              <a:gd name="connsiteY95" fmla="*/ 9091 h 10000"/>
              <a:gd name="connsiteX96" fmla="*/ 4211 w 10000"/>
              <a:gd name="connsiteY96" fmla="*/ 9333 h 10000"/>
              <a:gd name="connsiteX97" fmla="*/ 4211 w 10000"/>
              <a:gd name="connsiteY97" fmla="*/ 9485 h 10000"/>
              <a:gd name="connsiteX98" fmla="*/ 4463 w 10000"/>
              <a:gd name="connsiteY98" fmla="*/ 9636 h 10000"/>
              <a:gd name="connsiteX99" fmla="*/ 4421 w 10000"/>
              <a:gd name="connsiteY99" fmla="*/ 9697 h 10000"/>
              <a:gd name="connsiteX100" fmla="*/ 4674 w 10000"/>
              <a:gd name="connsiteY100" fmla="*/ 9636 h 10000"/>
              <a:gd name="connsiteX101" fmla="*/ 4737 w 10000"/>
              <a:gd name="connsiteY101" fmla="*/ 9333 h 10000"/>
              <a:gd name="connsiteX102" fmla="*/ 5263 w 10000"/>
              <a:gd name="connsiteY102" fmla="*/ 9333 h 10000"/>
              <a:gd name="connsiteX103" fmla="*/ 5453 w 10000"/>
              <a:gd name="connsiteY103" fmla="*/ 9545 h 10000"/>
              <a:gd name="connsiteX104" fmla="*/ 5516 w 10000"/>
              <a:gd name="connsiteY104" fmla="*/ 9788 h 10000"/>
              <a:gd name="connsiteX105" fmla="*/ 5621 w 10000"/>
              <a:gd name="connsiteY105" fmla="*/ 9697 h 10000"/>
              <a:gd name="connsiteX106" fmla="*/ 5979 w 10000"/>
              <a:gd name="connsiteY106" fmla="*/ 10000 h 10000"/>
              <a:gd name="connsiteX107" fmla="*/ 5979 w 10000"/>
              <a:gd name="connsiteY107" fmla="*/ 9788 h 10000"/>
              <a:gd name="connsiteX108" fmla="*/ 6400 w 10000"/>
              <a:gd name="connsiteY108" fmla="*/ 9545 h 10000"/>
              <a:gd name="connsiteX109" fmla="*/ 6442 w 10000"/>
              <a:gd name="connsiteY109" fmla="*/ 9485 h 10000"/>
              <a:gd name="connsiteX110" fmla="*/ 6547 w 10000"/>
              <a:gd name="connsiteY110" fmla="*/ 9394 h 10000"/>
              <a:gd name="connsiteX111" fmla="*/ 6653 w 10000"/>
              <a:gd name="connsiteY111" fmla="*/ 9485 h 10000"/>
              <a:gd name="connsiteX112" fmla="*/ 6863 w 10000"/>
              <a:gd name="connsiteY112" fmla="*/ 9333 h 10000"/>
              <a:gd name="connsiteX113" fmla="*/ 7137 w 10000"/>
              <a:gd name="connsiteY113" fmla="*/ 9091 h 10000"/>
              <a:gd name="connsiteX114" fmla="*/ 7389 w 10000"/>
              <a:gd name="connsiteY114" fmla="*/ 8818 h 10000"/>
              <a:gd name="connsiteX115" fmla="*/ 7495 w 10000"/>
              <a:gd name="connsiteY115" fmla="*/ 8515 h 10000"/>
              <a:gd name="connsiteX116" fmla="*/ 7642 w 10000"/>
              <a:gd name="connsiteY116" fmla="*/ 8212 h 10000"/>
              <a:gd name="connsiteX117" fmla="*/ 7811 w 10000"/>
              <a:gd name="connsiteY117" fmla="*/ 7758 h 10000"/>
              <a:gd name="connsiteX118" fmla="*/ 7811 w 10000"/>
              <a:gd name="connsiteY118" fmla="*/ 7545 h 10000"/>
              <a:gd name="connsiteX119" fmla="*/ 7747 w 10000"/>
              <a:gd name="connsiteY119" fmla="*/ 7394 h 10000"/>
              <a:gd name="connsiteX120" fmla="*/ 7811 w 10000"/>
              <a:gd name="connsiteY120" fmla="*/ 7152 h 10000"/>
              <a:gd name="connsiteX121" fmla="*/ 7747 w 10000"/>
              <a:gd name="connsiteY121" fmla="*/ 6879 h 10000"/>
              <a:gd name="connsiteX122" fmla="*/ 7495 w 10000"/>
              <a:gd name="connsiteY122" fmla="*/ 6121 h 10000"/>
              <a:gd name="connsiteX123" fmla="*/ 7537 w 10000"/>
              <a:gd name="connsiteY123" fmla="*/ 6030 h 10000"/>
              <a:gd name="connsiteX124" fmla="*/ 7747 w 10000"/>
              <a:gd name="connsiteY124" fmla="*/ 5667 h 10000"/>
              <a:gd name="connsiteX125" fmla="*/ 7916 w 10000"/>
              <a:gd name="connsiteY125" fmla="*/ 5606 h 10000"/>
              <a:gd name="connsiteX126" fmla="*/ 7937 w 10000"/>
              <a:gd name="connsiteY126" fmla="*/ 5576 h 10000"/>
              <a:gd name="connsiteX127" fmla="*/ 7937 w 10000"/>
              <a:gd name="connsiteY127" fmla="*/ 5515 h 10000"/>
              <a:gd name="connsiteX128" fmla="*/ 7916 w 10000"/>
              <a:gd name="connsiteY128" fmla="*/ 5455 h 10000"/>
              <a:gd name="connsiteX129" fmla="*/ 7642 w 10000"/>
              <a:gd name="connsiteY129" fmla="*/ 5364 h 10000"/>
              <a:gd name="connsiteX130" fmla="*/ 7495 w 10000"/>
              <a:gd name="connsiteY130" fmla="*/ 5455 h 10000"/>
              <a:gd name="connsiteX131" fmla="*/ 7389 w 10000"/>
              <a:gd name="connsiteY131" fmla="*/ 5364 h 10000"/>
              <a:gd name="connsiteX132" fmla="*/ 7284 w 10000"/>
              <a:gd name="connsiteY132" fmla="*/ 5152 h 10000"/>
              <a:gd name="connsiteX133" fmla="*/ 7179 w 10000"/>
              <a:gd name="connsiteY133" fmla="*/ 5000 h 10000"/>
              <a:gd name="connsiteX134" fmla="*/ 7432 w 10000"/>
              <a:gd name="connsiteY134" fmla="*/ 4848 h 10000"/>
              <a:gd name="connsiteX135" fmla="*/ 7600 w 10000"/>
              <a:gd name="connsiteY135" fmla="*/ 4636 h 10000"/>
              <a:gd name="connsiteX136" fmla="*/ 7853 w 10000"/>
              <a:gd name="connsiteY136" fmla="*/ 4394 h 10000"/>
              <a:gd name="connsiteX137" fmla="*/ 7958 w 10000"/>
              <a:gd name="connsiteY137" fmla="*/ 4394 h 10000"/>
              <a:gd name="connsiteX138" fmla="*/ 7811 w 10000"/>
              <a:gd name="connsiteY138" fmla="*/ 4697 h 10000"/>
              <a:gd name="connsiteX139" fmla="*/ 7916 w 10000"/>
              <a:gd name="connsiteY139" fmla="*/ 4848 h 10000"/>
              <a:gd name="connsiteX140" fmla="*/ 8021 w 10000"/>
              <a:gd name="connsiteY140" fmla="*/ 4788 h 10000"/>
              <a:gd name="connsiteX141" fmla="*/ 8274 w 10000"/>
              <a:gd name="connsiteY141" fmla="*/ 4636 h 10000"/>
              <a:gd name="connsiteX142" fmla="*/ 8337 w 10000"/>
              <a:gd name="connsiteY142" fmla="*/ 4303 h 10000"/>
              <a:gd name="connsiteX143" fmla="*/ 8484 w 10000"/>
              <a:gd name="connsiteY143" fmla="*/ 4121 h 10000"/>
              <a:gd name="connsiteX144" fmla="*/ 8632 w 10000"/>
              <a:gd name="connsiteY144" fmla="*/ 4273 h 10000"/>
              <a:gd name="connsiteX145" fmla="*/ 8611 w 10000"/>
              <a:gd name="connsiteY145" fmla="*/ 3970 h 10000"/>
              <a:gd name="connsiteX146" fmla="*/ 8821 w 10000"/>
              <a:gd name="connsiteY146" fmla="*/ 3788 h 10000"/>
              <a:gd name="connsiteX147" fmla="*/ 9095 w 10000"/>
              <a:gd name="connsiteY147" fmla="*/ 3848 h 10000"/>
              <a:gd name="connsiteX148" fmla="*/ 9221 w 10000"/>
              <a:gd name="connsiteY148" fmla="*/ 3727 h 10000"/>
              <a:gd name="connsiteX149" fmla="*/ 9368 w 10000"/>
              <a:gd name="connsiteY149" fmla="*/ 3818 h 10000"/>
              <a:gd name="connsiteX150" fmla="*/ 9474 w 10000"/>
              <a:gd name="connsiteY150" fmla="*/ 3000 h 10000"/>
              <a:gd name="connsiteX151" fmla="*/ 9726 w 10000"/>
              <a:gd name="connsiteY151" fmla="*/ 2909 h 10000"/>
              <a:gd name="connsiteX152" fmla="*/ 10000 w 10000"/>
              <a:gd name="connsiteY152" fmla="*/ 1788 h 10000"/>
              <a:gd name="connsiteX153" fmla="*/ 9368 w 10000"/>
              <a:gd name="connsiteY153" fmla="*/ 1788 h 10000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7100 w 10000"/>
              <a:gd name="connsiteY23" fmla="*/ 1319 h 10000"/>
              <a:gd name="connsiteX24" fmla="*/ 6926 w 10000"/>
              <a:gd name="connsiteY24" fmla="*/ 1636 h 10000"/>
              <a:gd name="connsiteX25" fmla="*/ 6926 w 10000"/>
              <a:gd name="connsiteY25" fmla="*/ 2000 h 10000"/>
              <a:gd name="connsiteX26" fmla="*/ 7389 w 10000"/>
              <a:gd name="connsiteY26" fmla="*/ 2091 h 10000"/>
              <a:gd name="connsiteX27" fmla="*/ 7495 w 10000"/>
              <a:gd name="connsiteY27" fmla="*/ 2394 h 10000"/>
              <a:gd name="connsiteX28" fmla="*/ 7032 w 10000"/>
              <a:gd name="connsiteY28" fmla="*/ 2606 h 10000"/>
              <a:gd name="connsiteX29" fmla="*/ 6653 w 10000"/>
              <a:gd name="connsiteY29" fmla="*/ 2848 h 10000"/>
              <a:gd name="connsiteX30" fmla="*/ 6295 w 10000"/>
              <a:gd name="connsiteY30" fmla="*/ 3061 h 10000"/>
              <a:gd name="connsiteX31" fmla="*/ 6189 w 10000"/>
              <a:gd name="connsiteY31" fmla="*/ 3576 h 10000"/>
              <a:gd name="connsiteX32" fmla="*/ 5621 w 10000"/>
              <a:gd name="connsiteY32" fmla="*/ 3667 h 10000"/>
              <a:gd name="connsiteX33" fmla="*/ 5053 w 10000"/>
              <a:gd name="connsiteY33" fmla="*/ 4182 h 10000"/>
              <a:gd name="connsiteX34" fmla="*/ 4526 w 10000"/>
              <a:gd name="connsiteY34" fmla="*/ 3818 h 10000"/>
              <a:gd name="connsiteX35" fmla="*/ 3895 w 10000"/>
              <a:gd name="connsiteY35" fmla="*/ 3727 h 10000"/>
              <a:gd name="connsiteX36" fmla="*/ 3432 w 10000"/>
              <a:gd name="connsiteY36" fmla="*/ 3061 h 10000"/>
              <a:gd name="connsiteX37" fmla="*/ 2758 w 10000"/>
              <a:gd name="connsiteY37" fmla="*/ 2758 h 10000"/>
              <a:gd name="connsiteX38" fmla="*/ 2695 w 10000"/>
              <a:gd name="connsiteY38" fmla="*/ 2000 h 10000"/>
              <a:gd name="connsiteX39" fmla="*/ 2379 w 10000"/>
              <a:gd name="connsiteY39" fmla="*/ 1788 h 10000"/>
              <a:gd name="connsiteX40" fmla="*/ 2337 w 10000"/>
              <a:gd name="connsiteY40" fmla="*/ 1727 h 10000"/>
              <a:gd name="connsiteX41" fmla="*/ 2316 w 10000"/>
              <a:gd name="connsiteY41" fmla="*/ 1758 h 10000"/>
              <a:gd name="connsiteX42" fmla="*/ 2295 w 10000"/>
              <a:gd name="connsiteY42" fmla="*/ 1818 h 10000"/>
              <a:gd name="connsiteX43" fmla="*/ 2295 w 10000"/>
              <a:gd name="connsiteY43" fmla="*/ 1848 h 10000"/>
              <a:gd name="connsiteX44" fmla="*/ 2295 w 10000"/>
              <a:gd name="connsiteY44" fmla="*/ 1879 h 10000"/>
              <a:gd name="connsiteX45" fmla="*/ 2295 w 10000"/>
              <a:gd name="connsiteY45" fmla="*/ 1848 h 10000"/>
              <a:gd name="connsiteX46" fmla="*/ 2295 w 10000"/>
              <a:gd name="connsiteY46" fmla="*/ 1818 h 10000"/>
              <a:gd name="connsiteX47" fmla="*/ 2337 w 10000"/>
              <a:gd name="connsiteY47" fmla="*/ 1727 h 10000"/>
              <a:gd name="connsiteX48" fmla="*/ 2295 w 10000"/>
              <a:gd name="connsiteY48" fmla="*/ 1636 h 10000"/>
              <a:gd name="connsiteX49" fmla="*/ 2189 w 10000"/>
              <a:gd name="connsiteY49" fmla="*/ 1727 h 10000"/>
              <a:gd name="connsiteX50" fmla="*/ 2189 w 10000"/>
              <a:gd name="connsiteY50" fmla="*/ 1879 h 10000"/>
              <a:gd name="connsiteX51" fmla="*/ 2189 w 10000"/>
              <a:gd name="connsiteY51" fmla="*/ 1727 h 10000"/>
              <a:gd name="connsiteX52" fmla="*/ 2021 w 10000"/>
              <a:gd name="connsiteY52" fmla="*/ 1788 h 10000"/>
              <a:gd name="connsiteX53" fmla="*/ 1916 w 10000"/>
              <a:gd name="connsiteY53" fmla="*/ 2242 h 10000"/>
              <a:gd name="connsiteX54" fmla="*/ 1495 w 10000"/>
              <a:gd name="connsiteY54" fmla="*/ 2152 h 10000"/>
              <a:gd name="connsiteX55" fmla="*/ 1389 w 10000"/>
              <a:gd name="connsiteY55" fmla="*/ 2909 h 10000"/>
              <a:gd name="connsiteX56" fmla="*/ 1032 w 10000"/>
              <a:gd name="connsiteY56" fmla="*/ 3000 h 10000"/>
              <a:gd name="connsiteX57" fmla="*/ 926 w 10000"/>
              <a:gd name="connsiteY57" fmla="*/ 3879 h 10000"/>
              <a:gd name="connsiteX58" fmla="*/ 716 w 10000"/>
              <a:gd name="connsiteY58" fmla="*/ 4182 h 10000"/>
              <a:gd name="connsiteX59" fmla="*/ 463 w 10000"/>
              <a:gd name="connsiteY59" fmla="*/ 4485 h 10000"/>
              <a:gd name="connsiteX60" fmla="*/ 42 w 10000"/>
              <a:gd name="connsiteY60" fmla="*/ 4636 h 10000"/>
              <a:gd name="connsiteX61" fmla="*/ 0 w 10000"/>
              <a:gd name="connsiteY61" fmla="*/ 4939 h 10000"/>
              <a:gd name="connsiteX62" fmla="*/ 105 w 10000"/>
              <a:gd name="connsiteY62" fmla="*/ 5061 h 10000"/>
              <a:gd name="connsiteX63" fmla="*/ 147 w 10000"/>
              <a:gd name="connsiteY63" fmla="*/ 5303 h 10000"/>
              <a:gd name="connsiteX64" fmla="*/ 42 w 10000"/>
              <a:gd name="connsiteY64" fmla="*/ 5364 h 10000"/>
              <a:gd name="connsiteX65" fmla="*/ 147 w 10000"/>
              <a:gd name="connsiteY65" fmla="*/ 5515 h 10000"/>
              <a:gd name="connsiteX66" fmla="*/ 316 w 10000"/>
              <a:gd name="connsiteY66" fmla="*/ 5606 h 10000"/>
              <a:gd name="connsiteX67" fmla="*/ 463 w 10000"/>
              <a:gd name="connsiteY67" fmla="*/ 5909 h 10000"/>
              <a:gd name="connsiteX68" fmla="*/ 674 w 10000"/>
              <a:gd name="connsiteY68" fmla="*/ 5909 h 10000"/>
              <a:gd name="connsiteX69" fmla="*/ 989 w 10000"/>
              <a:gd name="connsiteY69" fmla="*/ 5909 h 10000"/>
              <a:gd name="connsiteX70" fmla="*/ 1032 w 10000"/>
              <a:gd name="connsiteY70" fmla="*/ 6030 h 10000"/>
              <a:gd name="connsiteX71" fmla="*/ 821 w 10000"/>
              <a:gd name="connsiteY71" fmla="*/ 6485 h 10000"/>
              <a:gd name="connsiteX72" fmla="*/ 884 w 10000"/>
              <a:gd name="connsiteY72" fmla="*/ 6727 h 10000"/>
              <a:gd name="connsiteX73" fmla="*/ 779 w 10000"/>
              <a:gd name="connsiteY73" fmla="*/ 6939 h 10000"/>
              <a:gd name="connsiteX74" fmla="*/ 884 w 10000"/>
              <a:gd name="connsiteY74" fmla="*/ 7242 h 10000"/>
              <a:gd name="connsiteX75" fmla="*/ 1137 w 10000"/>
              <a:gd name="connsiteY75" fmla="*/ 7394 h 10000"/>
              <a:gd name="connsiteX76" fmla="*/ 1095 w 10000"/>
              <a:gd name="connsiteY76" fmla="*/ 7455 h 10000"/>
              <a:gd name="connsiteX77" fmla="*/ 1200 w 10000"/>
              <a:gd name="connsiteY77" fmla="*/ 7455 h 10000"/>
              <a:gd name="connsiteX78" fmla="*/ 1558 w 10000"/>
              <a:gd name="connsiteY78" fmla="*/ 7697 h 10000"/>
              <a:gd name="connsiteX79" fmla="*/ 1874 w 10000"/>
              <a:gd name="connsiteY79" fmla="*/ 7909 h 10000"/>
              <a:gd name="connsiteX80" fmla="*/ 2189 w 10000"/>
              <a:gd name="connsiteY80" fmla="*/ 8000 h 10000"/>
              <a:gd name="connsiteX81" fmla="*/ 2295 w 10000"/>
              <a:gd name="connsiteY81" fmla="*/ 8121 h 10000"/>
              <a:gd name="connsiteX82" fmla="*/ 2379 w 10000"/>
              <a:gd name="connsiteY82" fmla="*/ 8121 h 10000"/>
              <a:gd name="connsiteX83" fmla="*/ 2547 w 10000"/>
              <a:gd name="connsiteY83" fmla="*/ 8273 h 10000"/>
              <a:gd name="connsiteX84" fmla="*/ 2758 w 10000"/>
              <a:gd name="connsiteY84" fmla="*/ 8273 h 10000"/>
              <a:gd name="connsiteX85" fmla="*/ 2968 w 10000"/>
              <a:gd name="connsiteY85" fmla="*/ 8273 h 10000"/>
              <a:gd name="connsiteX86" fmla="*/ 3116 w 10000"/>
              <a:gd name="connsiteY86" fmla="*/ 8000 h 10000"/>
              <a:gd name="connsiteX87" fmla="*/ 3326 w 10000"/>
              <a:gd name="connsiteY87" fmla="*/ 7758 h 10000"/>
              <a:gd name="connsiteX88" fmla="*/ 3579 w 10000"/>
              <a:gd name="connsiteY88" fmla="*/ 7758 h 10000"/>
              <a:gd name="connsiteX89" fmla="*/ 3789 w 10000"/>
              <a:gd name="connsiteY89" fmla="*/ 8000 h 10000"/>
              <a:gd name="connsiteX90" fmla="*/ 3895 w 10000"/>
              <a:gd name="connsiteY90" fmla="*/ 8000 h 10000"/>
              <a:gd name="connsiteX91" fmla="*/ 4000 w 10000"/>
              <a:gd name="connsiteY91" fmla="*/ 8061 h 10000"/>
              <a:gd name="connsiteX92" fmla="*/ 4063 w 10000"/>
              <a:gd name="connsiteY92" fmla="*/ 8424 h 10000"/>
              <a:gd name="connsiteX93" fmla="*/ 3958 w 10000"/>
              <a:gd name="connsiteY93" fmla="*/ 8879 h 10000"/>
              <a:gd name="connsiteX94" fmla="*/ 3958 w 10000"/>
              <a:gd name="connsiteY94" fmla="*/ 9030 h 10000"/>
              <a:gd name="connsiteX95" fmla="*/ 4105 w 10000"/>
              <a:gd name="connsiteY95" fmla="*/ 9091 h 10000"/>
              <a:gd name="connsiteX96" fmla="*/ 4211 w 10000"/>
              <a:gd name="connsiteY96" fmla="*/ 9333 h 10000"/>
              <a:gd name="connsiteX97" fmla="*/ 4211 w 10000"/>
              <a:gd name="connsiteY97" fmla="*/ 9485 h 10000"/>
              <a:gd name="connsiteX98" fmla="*/ 4463 w 10000"/>
              <a:gd name="connsiteY98" fmla="*/ 9636 h 10000"/>
              <a:gd name="connsiteX99" fmla="*/ 4421 w 10000"/>
              <a:gd name="connsiteY99" fmla="*/ 9697 h 10000"/>
              <a:gd name="connsiteX100" fmla="*/ 4674 w 10000"/>
              <a:gd name="connsiteY100" fmla="*/ 9636 h 10000"/>
              <a:gd name="connsiteX101" fmla="*/ 4737 w 10000"/>
              <a:gd name="connsiteY101" fmla="*/ 9333 h 10000"/>
              <a:gd name="connsiteX102" fmla="*/ 5263 w 10000"/>
              <a:gd name="connsiteY102" fmla="*/ 9333 h 10000"/>
              <a:gd name="connsiteX103" fmla="*/ 5453 w 10000"/>
              <a:gd name="connsiteY103" fmla="*/ 9545 h 10000"/>
              <a:gd name="connsiteX104" fmla="*/ 5516 w 10000"/>
              <a:gd name="connsiteY104" fmla="*/ 9788 h 10000"/>
              <a:gd name="connsiteX105" fmla="*/ 5621 w 10000"/>
              <a:gd name="connsiteY105" fmla="*/ 9697 h 10000"/>
              <a:gd name="connsiteX106" fmla="*/ 5979 w 10000"/>
              <a:gd name="connsiteY106" fmla="*/ 10000 h 10000"/>
              <a:gd name="connsiteX107" fmla="*/ 5979 w 10000"/>
              <a:gd name="connsiteY107" fmla="*/ 9788 h 10000"/>
              <a:gd name="connsiteX108" fmla="*/ 6400 w 10000"/>
              <a:gd name="connsiteY108" fmla="*/ 9545 h 10000"/>
              <a:gd name="connsiteX109" fmla="*/ 6442 w 10000"/>
              <a:gd name="connsiteY109" fmla="*/ 9485 h 10000"/>
              <a:gd name="connsiteX110" fmla="*/ 6547 w 10000"/>
              <a:gd name="connsiteY110" fmla="*/ 9394 h 10000"/>
              <a:gd name="connsiteX111" fmla="*/ 6653 w 10000"/>
              <a:gd name="connsiteY111" fmla="*/ 9485 h 10000"/>
              <a:gd name="connsiteX112" fmla="*/ 6863 w 10000"/>
              <a:gd name="connsiteY112" fmla="*/ 9333 h 10000"/>
              <a:gd name="connsiteX113" fmla="*/ 7137 w 10000"/>
              <a:gd name="connsiteY113" fmla="*/ 9091 h 10000"/>
              <a:gd name="connsiteX114" fmla="*/ 7389 w 10000"/>
              <a:gd name="connsiteY114" fmla="*/ 8818 h 10000"/>
              <a:gd name="connsiteX115" fmla="*/ 7495 w 10000"/>
              <a:gd name="connsiteY115" fmla="*/ 8515 h 10000"/>
              <a:gd name="connsiteX116" fmla="*/ 7642 w 10000"/>
              <a:gd name="connsiteY116" fmla="*/ 8212 h 10000"/>
              <a:gd name="connsiteX117" fmla="*/ 7811 w 10000"/>
              <a:gd name="connsiteY117" fmla="*/ 7758 h 10000"/>
              <a:gd name="connsiteX118" fmla="*/ 7811 w 10000"/>
              <a:gd name="connsiteY118" fmla="*/ 7545 h 10000"/>
              <a:gd name="connsiteX119" fmla="*/ 7747 w 10000"/>
              <a:gd name="connsiteY119" fmla="*/ 7394 h 10000"/>
              <a:gd name="connsiteX120" fmla="*/ 7811 w 10000"/>
              <a:gd name="connsiteY120" fmla="*/ 7152 h 10000"/>
              <a:gd name="connsiteX121" fmla="*/ 7747 w 10000"/>
              <a:gd name="connsiteY121" fmla="*/ 6879 h 10000"/>
              <a:gd name="connsiteX122" fmla="*/ 7495 w 10000"/>
              <a:gd name="connsiteY122" fmla="*/ 6121 h 10000"/>
              <a:gd name="connsiteX123" fmla="*/ 7537 w 10000"/>
              <a:gd name="connsiteY123" fmla="*/ 6030 h 10000"/>
              <a:gd name="connsiteX124" fmla="*/ 7747 w 10000"/>
              <a:gd name="connsiteY124" fmla="*/ 5667 h 10000"/>
              <a:gd name="connsiteX125" fmla="*/ 7916 w 10000"/>
              <a:gd name="connsiteY125" fmla="*/ 5606 h 10000"/>
              <a:gd name="connsiteX126" fmla="*/ 7937 w 10000"/>
              <a:gd name="connsiteY126" fmla="*/ 5576 h 10000"/>
              <a:gd name="connsiteX127" fmla="*/ 7937 w 10000"/>
              <a:gd name="connsiteY127" fmla="*/ 5515 h 10000"/>
              <a:gd name="connsiteX128" fmla="*/ 7916 w 10000"/>
              <a:gd name="connsiteY128" fmla="*/ 5455 h 10000"/>
              <a:gd name="connsiteX129" fmla="*/ 7642 w 10000"/>
              <a:gd name="connsiteY129" fmla="*/ 5364 h 10000"/>
              <a:gd name="connsiteX130" fmla="*/ 7495 w 10000"/>
              <a:gd name="connsiteY130" fmla="*/ 5455 h 10000"/>
              <a:gd name="connsiteX131" fmla="*/ 7389 w 10000"/>
              <a:gd name="connsiteY131" fmla="*/ 5364 h 10000"/>
              <a:gd name="connsiteX132" fmla="*/ 7284 w 10000"/>
              <a:gd name="connsiteY132" fmla="*/ 5152 h 10000"/>
              <a:gd name="connsiteX133" fmla="*/ 7179 w 10000"/>
              <a:gd name="connsiteY133" fmla="*/ 5000 h 10000"/>
              <a:gd name="connsiteX134" fmla="*/ 7432 w 10000"/>
              <a:gd name="connsiteY134" fmla="*/ 4848 h 10000"/>
              <a:gd name="connsiteX135" fmla="*/ 7600 w 10000"/>
              <a:gd name="connsiteY135" fmla="*/ 4636 h 10000"/>
              <a:gd name="connsiteX136" fmla="*/ 7853 w 10000"/>
              <a:gd name="connsiteY136" fmla="*/ 4394 h 10000"/>
              <a:gd name="connsiteX137" fmla="*/ 7958 w 10000"/>
              <a:gd name="connsiteY137" fmla="*/ 4394 h 10000"/>
              <a:gd name="connsiteX138" fmla="*/ 7811 w 10000"/>
              <a:gd name="connsiteY138" fmla="*/ 4697 h 10000"/>
              <a:gd name="connsiteX139" fmla="*/ 7916 w 10000"/>
              <a:gd name="connsiteY139" fmla="*/ 4848 h 10000"/>
              <a:gd name="connsiteX140" fmla="*/ 8021 w 10000"/>
              <a:gd name="connsiteY140" fmla="*/ 4788 h 10000"/>
              <a:gd name="connsiteX141" fmla="*/ 8274 w 10000"/>
              <a:gd name="connsiteY141" fmla="*/ 4636 h 10000"/>
              <a:gd name="connsiteX142" fmla="*/ 8337 w 10000"/>
              <a:gd name="connsiteY142" fmla="*/ 4303 h 10000"/>
              <a:gd name="connsiteX143" fmla="*/ 8484 w 10000"/>
              <a:gd name="connsiteY143" fmla="*/ 4121 h 10000"/>
              <a:gd name="connsiteX144" fmla="*/ 8632 w 10000"/>
              <a:gd name="connsiteY144" fmla="*/ 4273 h 10000"/>
              <a:gd name="connsiteX145" fmla="*/ 8611 w 10000"/>
              <a:gd name="connsiteY145" fmla="*/ 3970 h 10000"/>
              <a:gd name="connsiteX146" fmla="*/ 8821 w 10000"/>
              <a:gd name="connsiteY146" fmla="*/ 3788 h 10000"/>
              <a:gd name="connsiteX147" fmla="*/ 9095 w 10000"/>
              <a:gd name="connsiteY147" fmla="*/ 3848 h 10000"/>
              <a:gd name="connsiteX148" fmla="*/ 9221 w 10000"/>
              <a:gd name="connsiteY148" fmla="*/ 3727 h 10000"/>
              <a:gd name="connsiteX149" fmla="*/ 9368 w 10000"/>
              <a:gd name="connsiteY149" fmla="*/ 3818 h 10000"/>
              <a:gd name="connsiteX150" fmla="*/ 9474 w 10000"/>
              <a:gd name="connsiteY150" fmla="*/ 3000 h 10000"/>
              <a:gd name="connsiteX151" fmla="*/ 9726 w 10000"/>
              <a:gd name="connsiteY151" fmla="*/ 2909 h 10000"/>
              <a:gd name="connsiteX152" fmla="*/ 10000 w 10000"/>
              <a:gd name="connsiteY152" fmla="*/ 1788 h 10000"/>
              <a:gd name="connsiteX153" fmla="*/ 9368 w 10000"/>
              <a:gd name="connsiteY153" fmla="*/ 1788 h 10000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6926 w 10000"/>
              <a:gd name="connsiteY23" fmla="*/ 1636 h 10000"/>
              <a:gd name="connsiteX24" fmla="*/ 6926 w 10000"/>
              <a:gd name="connsiteY24" fmla="*/ 2000 h 10000"/>
              <a:gd name="connsiteX25" fmla="*/ 7389 w 10000"/>
              <a:gd name="connsiteY25" fmla="*/ 2091 h 10000"/>
              <a:gd name="connsiteX26" fmla="*/ 7495 w 10000"/>
              <a:gd name="connsiteY26" fmla="*/ 2394 h 10000"/>
              <a:gd name="connsiteX27" fmla="*/ 7032 w 10000"/>
              <a:gd name="connsiteY27" fmla="*/ 2606 h 10000"/>
              <a:gd name="connsiteX28" fmla="*/ 6653 w 10000"/>
              <a:gd name="connsiteY28" fmla="*/ 2848 h 10000"/>
              <a:gd name="connsiteX29" fmla="*/ 6295 w 10000"/>
              <a:gd name="connsiteY29" fmla="*/ 3061 h 10000"/>
              <a:gd name="connsiteX30" fmla="*/ 6189 w 10000"/>
              <a:gd name="connsiteY30" fmla="*/ 3576 h 10000"/>
              <a:gd name="connsiteX31" fmla="*/ 5621 w 10000"/>
              <a:gd name="connsiteY31" fmla="*/ 3667 h 10000"/>
              <a:gd name="connsiteX32" fmla="*/ 5053 w 10000"/>
              <a:gd name="connsiteY32" fmla="*/ 4182 h 10000"/>
              <a:gd name="connsiteX33" fmla="*/ 4526 w 10000"/>
              <a:gd name="connsiteY33" fmla="*/ 3818 h 10000"/>
              <a:gd name="connsiteX34" fmla="*/ 3895 w 10000"/>
              <a:gd name="connsiteY34" fmla="*/ 3727 h 10000"/>
              <a:gd name="connsiteX35" fmla="*/ 3432 w 10000"/>
              <a:gd name="connsiteY35" fmla="*/ 3061 h 10000"/>
              <a:gd name="connsiteX36" fmla="*/ 2758 w 10000"/>
              <a:gd name="connsiteY36" fmla="*/ 2758 h 10000"/>
              <a:gd name="connsiteX37" fmla="*/ 2695 w 10000"/>
              <a:gd name="connsiteY37" fmla="*/ 2000 h 10000"/>
              <a:gd name="connsiteX38" fmla="*/ 2379 w 10000"/>
              <a:gd name="connsiteY38" fmla="*/ 1788 h 10000"/>
              <a:gd name="connsiteX39" fmla="*/ 2337 w 10000"/>
              <a:gd name="connsiteY39" fmla="*/ 1727 h 10000"/>
              <a:gd name="connsiteX40" fmla="*/ 2316 w 10000"/>
              <a:gd name="connsiteY40" fmla="*/ 1758 h 10000"/>
              <a:gd name="connsiteX41" fmla="*/ 2295 w 10000"/>
              <a:gd name="connsiteY41" fmla="*/ 1818 h 10000"/>
              <a:gd name="connsiteX42" fmla="*/ 2295 w 10000"/>
              <a:gd name="connsiteY42" fmla="*/ 1848 h 10000"/>
              <a:gd name="connsiteX43" fmla="*/ 2295 w 10000"/>
              <a:gd name="connsiteY43" fmla="*/ 1879 h 10000"/>
              <a:gd name="connsiteX44" fmla="*/ 2295 w 10000"/>
              <a:gd name="connsiteY44" fmla="*/ 1848 h 10000"/>
              <a:gd name="connsiteX45" fmla="*/ 2295 w 10000"/>
              <a:gd name="connsiteY45" fmla="*/ 1818 h 10000"/>
              <a:gd name="connsiteX46" fmla="*/ 2337 w 10000"/>
              <a:gd name="connsiteY46" fmla="*/ 1727 h 10000"/>
              <a:gd name="connsiteX47" fmla="*/ 2295 w 10000"/>
              <a:gd name="connsiteY47" fmla="*/ 1636 h 10000"/>
              <a:gd name="connsiteX48" fmla="*/ 2189 w 10000"/>
              <a:gd name="connsiteY48" fmla="*/ 1727 h 10000"/>
              <a:gd name="connsiteX49" fmla="*/ 2189 w 10000"/>
              <a:gd name="connsiteY49" fmla="*/ 1879 h 10000"/>
              <a:gd name="connsiteX50" fmla="*/ 2189 w 10000"/>
              <a:gd name="connsiteY50" fmla="*/ 1727 h 10000"/>
              <a:gd name="connsiteX51" fmla="*/ 2021 w 10000"/>
              <a:gd name="connsiteY51" fmla="*/ 1788 h 10000"/>
              <a:gd name="connsiteX52" fmla="*/ 1916 w 10000"/>
              <a:gd name="connsiteY52" fmla="*/ 2242 h 10000"/>
              <a:gd name="connsiteX53" fmla="*/ 1495 w 10000"/>
              <a:gd name="connsiteY53" fmla="*/ 2152 h 10000"/>
              <a:gd name="connsiteX54" fmla="*/ 1389 w 10000"/>
              <a:gd name="connsiteY54" fmla="*/ 2909 h 10000"/>
              <a:gd name="connsiteX55" fmla="*/ 1032 w 10000"/>
              <a:gd name="connsiteY55" fmla="*/ 3000 h 10000"/>
              <a:gd name="connsiteX56" fmla="*/ 926 w 10000"/>
              <a:gd name="connsiteY56" fmla="*/ 3879 h 10000"/>
              <a:gd name="connsiteX57" fmla="*/ 716 w 10000"/>
              <a:gd name="connsiteY57" fmla="*/ 4182 h 10000"/>
              <a:gd name="connsiteX58" fmla="*/ 463 w 10000"/>
              <a:gd name="connsiteY58" fmla="*/ 4485 h 10000"/>
              <a:gd name="connsiteX59" fmla="*/ 42 w 10000"/>
              <a:gd name="connsiteY59" fmla="*/ 4636 h 10000"/>
              <a:gd name="connsiteX60" fmla="*/ 0 w 10000"/>
              <a:gd name="connsiteY60" fmla="*/ 4939 h 10000"/>
              <a:gd name="connsiteX61" fmla="*/ 105 w 10000"/>
              <a:gd name="connsiteY61" fmla="*/ 5061 h 10000"/>
              <a:gd name="connsiteX62" fmla="*/ 147 w 10000"/>
              <a:gd name="connsiteY62" fmla="*/ 5303 h 10000"/>
              <a:gd name="connsiteX63" fmla="*/ 42 w 10000"/>
              <a:gd name="connsiteY63" fmla="*/ 5364 h 10000"/>
              <a:gd name="connsiteX64" fmla="*/ 147 w 10000"/>
              <a:gd name="connsiteY64" fmla="*/ 5515 h 10000"/>
              <a:gd name="connsiteX65" fmla="*/ 316 w 10000"/>
              <a:gd name="connsiteY65" fmla="*/ 5606 h 10000"/>
              <a:gd name="connsiteX66" fmla="*/ 463 w 10000"/>
              <a:gd name="connsiteY66" fmla="*/ 5909 h 10000"/>
              <a:gd name="connsiteX67" fmla="*/ 674 w 10000"/>
              <a:gd name="connsiteY67" fmla="*/ 5909 h 10000"/>
              <a:gd name="connsiteX68" fmla="*/ 989 w 10000"/>
              <a:gd name="connsiteY68" fmla="*/ 5909 h 10000"/>
              <a:gd name="connsiteX69" fmla="*/ 1032 w 10000"/>
              <a:gd name="connsiteY69" fmla="*/ 6030 h 10000"/>
              <a:gd name="connsiteX70" fmla="*/ 821 w 10000"/>
              <a:gd name="connsiteY70" fmla="*/ 6485 h 10000"/>
              <a:gd name="connsiteX71" fmla="*/ 884 w 10000"/>
              <a:gd name="connsiteY71" fmla="*/ 6727 h 10000"/>
              <a:gd name="connsiteX72" fmla="*/ 779 w 10000"/>
              <a:gd name="connsiteY72" fmla="*/ 6939 h 10000"/>
              <a:gd name="connsiteX73" fmla="*/ 884 w 10000"/>
              <a:gd name="connsiteY73" fmla="*/ 7242 h 10000"/>
              <a:gd name="connsiteX74" fmla="*/ 1137 w 10000"/>
              <a:gd name="connsiteY74" fmla="*/ 7394 h 10000"/>
              <a:gd name="connsiteX75" fmla="*/ 1095 w 10000"/>
              <a:gd name="connsiteY75" fmla="*/ 7455 h 10000"/>
              <a:gd name="connsiteX76" fmla="*/ 1200 w 10000"/>
              <a:gd name="connsiteY76" fmla="*/ 7455 h 10000"/>
              <a:gd name="connsiteX77" fmla="*/ 1558 w 10000"/>
              <a:gd name="connsiteY77" fmla="*/ 7697 h 10000"/>
              <a:gd name="connsiteX78" fmla="*/ 1874 w 10000"/>
              <a:gd name="connsiteY78" fmla="*/ 7909 h 10000"/>
              <a:gd name="connsiteX79" fmla="*/ 2189 w 10000"/>
              <a:gd name="connsiteY79" fmla="*/ 8000 h 10000"/>
              <a:gd name="connsiteX80" fmla="*/ 2295 w 10000"/>
              <a:gd name="connsiteY80" fmla="*/ 8121 h 10000"/>
              <a:gd name="connsiteX81" fmla="*/ 2379 w 10000"/>
              <a:gd name="connsiteY81" fmla="*/ 8121 h 10000"/>
              <a:gd name="connsiteX82" fmla="*/ 2547 w 10000"/>
              <a:gd name="connsiteY82" fmla="*/ 8273 h 10000"/>
              <a:gd name="connsiteX83" fmla="*/ 2758 w 10000"/>
              <a:gd name="connsiteY83" fmla="*/ 8273 h 10000"/>
              <a:gd name="connsiteX84" fmla="*/ 2968 w 10000"/>
              <a:gd name="connsiteY84" fmla="*/ 8273 h 10000"/>
              <a:gd name="connsiteX85" fmla="*/ 3116 w 10000"/>
              <a:gd name="connsiteY85" fmla="*/ 8000 h 10000"/>
              <a:gd name="connsiteX86" fmla="*/ 3326 w 10000"/>
              <a:gd name="connsiteY86" fmla="*/ 7758 h 10000"/>
              <a:gd name="connsiteX87" fmla="*/ 3579 w 10000"/>
              <a:gd name="connsiteY87" fmla="*/ 7758 h 10000"/>
              <a:gd name="connsiteX88" fmla="*/ 3789 w 10000"/>
              <a:gd name="connsiteY88" fmla="*/ 8000 h 10000"/>
              <a:gd name="connsiteX89" fmla="*/ 3895 w 10000"/>
              <a:gd name="connsiteY89" fmla="*/ 8000 h 10000"/>
              <a:gd name="connsiteX90" fmla="*/ 4000 w 10000"/>
              <a:gd name="connsiteY90" fmla="*/ 8061 h 10000"/>
              <a:gd name="connsiteX91" fmla="*/ 4063 w 10000"/>
              <a:gd name="connsiteY91" fmla="*/ 8424 h 10000"/>
              <a:gd name="connsiteX92" fmla="*/ 3958 w 10000"/>
              <a:gd name="connsiteY92" fmla="*/ 8879 h 10000"/>
              <a:gd name="connsiteX93" fmla="*/ 3958 w 10000"/>
              <a:gd name="connsiteY93" fmla="*/ 9030 h 10000"/>
              <a:gd name="connsiteX94" fmla="*/ 4105 w 10000"/>
              <a:gd name="connsiteY94" fmla="*/ 9091 h 10000"/>
              <a:gd name="connsiteX95" fmla="*/ 4211 w 10000"/>
              <a:gd name="connsiteY95" fmla="*/ 9333 h 10000"/>
              <a:gd name="connsiteX96" fmla="*/ 4211 w 10000"/>
              <a:gd name="connsiteY96" fmla="*/ 9485 h 10000"/>
              <a:gd name="connsiteX97" fmla="*/ 4463 w 10000"/>
              <a:gd name="connsiteY97" fmla="*/ 9636 h 10000"/>
              <a:gd name="connsiteX98" fmla="*/ 4421 w 10000"/>
              <a:gd name="connsiteY98" fmla="*/ 9697 h 10000"/>
              <a:gd name="connsiteX99" fmla="*/ 4674 w 10000"/>
              <a:gd name="connsiteY99" fmla="*/ 9636 h 10000"/>
              <a:gd name="connsiteX100" fmla="*/ 4737 w 10000"/>
              <a:gd name="connsiteY100" fmla="*/ 9333 h 10000"/>
              <a:gd name="connsiteX101" fmla="*/ 5263 w 10000"/>
              <a:gd name="connsiteY101" fmla="*/ 9333 h 10000"/>
              <a:gd name="connsiteX102" fmla="*/ 5453 w 10000"/>
              <a:gd name="connsiteY102" fmla="*/ 9545 h 10000"/>
              <a:gd name="connsiteX103" fmla="*/ 5516 w 10000"/>
              <a:gd name="connsiteY103" fmla="*/ 9788 h 10000"/>
              <a:gd name="connsiteX104" fmla="*/ 5621 w 10000"/>
              <a:gd name="connsiteY104" fmla="*/ 9697 h 10000"/>
              <a:gd name="connsiteX105" fmla="*/ 5979 w 10000"/>
              <a:gd name="connsiteY105" fmla="*/ 10000 h 10000"/>
              <a:gd name="connsiteX106" fmla="*/ 5979 w 10000"/>
              <a:gd name="connsiteY106" fmla="*/ 9788 h 10000"/>
              <a:gd name="connsiteX107" fmla="*/ 6400 w 10000"/>
              <a:gd name="connsiteY107" fmla="*/ 9545 h 10000"/>
              <a:gd name="connsiteX108" fmla="*/ 6442 w 10000"/>
              <a:gd name="connsiteY108" fmla="*/ 9485 h 10000"/>
              <a:gd name="connsiteX109" fmla="*/ 6547 w 10000"/>
              <a:gd name="connsiteY109" fmla="*/ 9394 h 10000"/>
              <a:gd name="connsiteX110" fmla="*/ 6653 w 10000"/>
              <a:gd name="connsiteY110" fmla="*/ 9485 h 10000"/>
              <a:gd name="connsiteX111" fmla="*/ 6863 w 10000"/>
              <a:gd name="connsiteY111" fmla="*/ 9333 h 10000"/>
              <a:gd name="connsiteX112" fmla="*/ 7137 w 10000"/>
              <a:gd name="connsiteY112" fmla="*/ 9091 h 10000"/>
              <a:gd name="connsiteX113" fmla="*/ 7389 w 10000"/>
              <a:gd name="connsiteY113" fmla="*/ 8818 h 10000"/>
              <a:gd name="connsiteX114" fmla="*/ 7495 w 10000"/>
              <a:gd name="connsiteY114" fmla="*/ 8515 h 10000"/>
              <a:gd name="connsiteX115" fmla="*/ 7642 w 10000"/>
              <a:gd name="connsiteY115" fmla="*/ 8212 h 10000"/>
              <a:gd name="connsiteX116" fmla="*/ 7811 w 10000"/>
              <a:gd name="connsiteY116" fmla="*/ 7758 h 10000"/>
              <a:gd name="connsiteX117" fmla="*/ 7811 w 10000"/>
              <a:gd name="connsiteY117" fmla="*/ 7545 h 10000"/>
              <a:gd name="connsiteX118" fmla="*/ 7747 w 10000"/>
              <a:gd name="connsiteY118" fmla="*/ 7394 h 10000"/>
              <a:gd name="connsiteX119" fmla="*/ 7811 w 10000"/>
              <a:gd name="connsiteY119" fmla="*/ 7152 h 10000"/>
              <a:gd name="connsiteX120" fmla="*/ 7747 w 10000"/>
              <a:gd name="connsiteY120" fmla="*/ 6879 h 10000"/>
              <a:gd name="connsiteX121" fmla="*/ 7495 w 10000"/>
              <a:gd name="connsiteY121" fmla="*/ 6121 h 10000"/>
              <a:gd name="connsiteX122" fmla="*/ 7537 w 10000"/>
              <a:gd name="connsiteY122" fmla="*/ 6030 h 10000"/>
              <a:gd name="connsiteX123" fmla="*/ 7747 w 10000"/>
              <a:gd name="connsiteY123" fmla="*/ 5667 h 10000"/>
              <a:gd name="connsiteX124" fmla="*/ 7916 w 10000"/>
              <a:gd name="connsiteY124" fmla="*/ 5606 h 10000"/>
              <a:gd name="connsiteX125" fmla="*/ 7937 w 10000"/>
              <a:gd name="connsiteY125" fmla="*/ 5576 h 10000"/>
              <a:gd name="connsiteX126" fmla="*/ 7937 w 10000"/>
              <a:gd name="connsiteY126" fmla="*/ 5515 h 10000"/>
              <a:gd name="connsiteX127" fmla="*/ 7916 w 10000"/>
              <a:gd name="connsiteY127" fmla="*/ 5455 h 10000"/>
              <a:gd name="connsiteX128" fmla="*/ 7642 w 10000"/>
              <a:gd name="connsiteY128" fmla="*/ 5364 h 10000"/>
              <a:gd name="connsiteX129" fmla="*/ 7495 w 10000"/>
              <a:gd name="connsiteY129" fmla="*/ 5455 h 10000"/>
              <a:gd name="connsiteX130" fmla="*/ 7389 w 10000"/>
              <a:gd name="connsiteY130" fmla="*/ 5364 h 10000"/>
              <a:gd name="connsiteX131" fmla="*/ 7284 w 10000"/>
              <a:gd name="connsiteY131" fmla="*/ 5152 h 10000"/>
              <a:gd name="connsiteX132" fmla="*/ 7179 w 10000"/>
              <a:gd name="connsiteY132" fmla="*/ 5000 h 10000"/>
              <a:gd name="connsiteX133" fmla="*/ 7432 w 10000"/>
              <a:gd name="connsiteY133" fmla="*/ 4848 h 10000"/>
              <a:gd name="connsiteX134" fmla="*/ 7600 w 10000"/>
              <a:gd name="connsiteY134" fmla="*/ 4636 h 10000"/>
              <a:gd name="connsiteX135" fmla="*/ 7853 w 10000"/>
              <a:gd name="connsiteY135" fmla="*/ 4394 h 10000"/>
              <a:gd name="connsiteX136" fmla="*/ 7958 w 10000"/>
              <a:gd name="connsiteY136" fmla="*/ 4394 h 10000"/>
              <a:gd name="connsiteX137" fmla="*/ 7811 w 10000"/>
              <a:gd name="connsiteY137" fmla="*/ 4697 h 10000"/>
              <a:gd name="connsiteX138" fmla="*/ 7916 w 10000"/>
              <a:gd name="connsiteY138" fmla="*/ 4848 h 10000"/>
              <a:gd name="connsiteX139" fmla="*/ 8021 w 10000"/>
              <a:gd name="connsiteY139" fmla="*/ 4788 h 10000"/>
              <a:gd name="connsiteX140" fmla="*/ 8274 w 10000"/>
              <a:gd name="connsiteY140" fmla="*/ 4636 h 10000"/>
              <a:gd name="connsiteX141" fmla="*/ 8337 w 10000"/>
              <a:gd name="connsiteY141" fmla="*/ 4303 h 10000"/>
              <a:gd name="connsiteX142" fmla="*/ 8484 w 10000"/>
              <a:gd name="connsiteY142" fmla="*/ 4121 h 10000"/>
              <a:gd name="connsiteX143" fmla="*/ 8632 w 10000"/>
              <a:gd name="connsiteY143" fmla="*/ 4273 h 10000"/>
              <a:gd name="connsiteX144" fmla="*/ 8611 w 10000"/>
              <a:gd name="connsiteY144" fmla="*/ 3970 h 10000"/>
              <a:gd name="connsiteX145" fmla="*/ 8821 w 10000"/>
              <a:gd name="connsiteY145" fmla="*/ 3788 h 10000"/>
              <a:gd name="connsiteX146" fmla="*/ 9095 w 10000"/>
              <a:gd name="connsiteY146" fmla="*/ 3848 h 10000"/>
              <a:gd name="connsiteX147" fmla="*/ 9221 w 10000"/>
              <a:gd name="connsiteY147" fmla="*/ 3727 h 10000"/>
              <a:gd name="connsiteX148" fmla="*/ 9368 w 10000"/>
              <a:gd name="connsiteY148" fmla="*/ 3818 h 10000"/>
              <a:gd name="connsiteX149" fmla="*/ 9474 w 10000"/>
              <a:gd name="connsiteY149" fmla="*/ 3000 h 10000"/>
              <a:gd name="connsiteX150" fmla="*/ 9726 w 10000"/>
              <a:gd name="connsiteY150" fmla="*/ 2909 h 10000"/>
              <a:gd name="connsiteX151" fmla="*/ 10000 w 10000"/>
              <a:gd name="connsiteY151" fmla="*/ 1788 h 10000"/>
              <a:gd name="connsiteX152" fmla="*/ 9368 w 10000"/>
              <a:gd name="connsiteY152" fmla="*/ 17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0000" h="10000">
                <a:moveTo>
                  <a:pt x="9368" y="1788"/>
                </a:moveTo>
                <a:lnTo>
                  <a:pt x="9368" y="1788"/>
                </a:lnTo>
                <a:lnTo>
                  <a:pt x="9263" y="1485"/>
                </a:lnTo>
                <a:lnTo>
                  <a:pt x="8842" y="1333"/>
                </a:lnTo>
                <a:lnTo>
                  <a:pt x="8337" y="0"/>
                </a:lnTo>
                <a:lnTo>
                  <a:pt x="7853" y="0"/>
                </a:lnTo>
                <a:lnTo>
                  <a:pt x="7705" y="364"/>
                </a:lnTo>
                <a:cubicBezTo>
                  <a:pt x="7600" y="637"/>
                  <a:pt x="7494" y="909"/>
                  <a:pt x="7389" y="1182"/>
                </a:cubicBezTo>
                <a:lnTo>
                  <a:pt x="7074" y="1182"/>
                </a:lnTo>
                <a:cubicBezTo>
                  <a:pt x="7060" y="1232"/>
                  <a:pt x="7046" y="1283"/>
                  <a:pt x="7032" y="1333"/>
                </a:cubicBezTo>
                <a:lnTo>
                  <a:pt x="7032" y="1364"/>
                </a:lnTo>
                <a:lnTo>
                  <a:pt x="7053" y="1364"/>
                </a:lnTo>
                <a:lnTo>
                  <a:pt x="7074" y="1364"/>
                </a:lnTo>
                <a:lnTo>
                  <a:pt x="7074" y="1394"/>
                </a:lnTo>
                <a:lnTo>
                  <a:pt x="7095" y="1394"/>
                </a:lnTo>
                <a:lnTo>
                  <a:pt x="7116" y="1394"/>
                </a:lnTo>
                <a:lnTo>
                  <a:pt x="7116" y="1424"/>
                </a:lnTo>
                <a:lnTo>
                  <a:pt x="7137" y="1424"/>
                </a:lnTo>
                <a:lnTo>
                  <a:pt x="7116" y="1424"/>
                </a:lnTo>
                <a:lnTo>
                  <a:pt x="7116" y="1394"/>
                </a:lnTo>
                <a:lnTo>
                  <a:pt x="7095" y="1394"/>
                </a:lnTo>
                <a:lnTo>
                  <a:pt x="7074" y="1394"/>
                </a:lnTo>
                <a:lnTo>
                  <a:pt x="7074" y="1364"/>
                </a:lnTo>
                <a:cubicBezTo>
                  <a:pt x="7049" y="1404"/>
                  <a:pt x="6951" y="1530"/>
                  <a:pt x="6926" y="1636"/>
                </a:cubicBezTo>
                <a:lnTo>
                  <a:pt x="6926" y="2000"/>
                </a:lnTo>
                <a:lnTo>
                  <a:pt x="7389" y="2091"/>
                </a:lnTo>
                <a:cubicBezTo>
                  <a:pt x="7424" y="2192"/>
                  <a:pt x="7460" y="2293"/>
                  <a:pt x="7495" y="2394"/>
                </a:cubicBezTo>
                <a:lnTo>
                  <a:pt x="7032" y="2606"/>
                </a:lnTo>
                <a:lnTo>
                  <a:pt x="6653" y="2848"/>
                </a:lnTo>
                <a:lnTo>
                  <a:pt x="6295" y="3061"/>
                </a:lnTo>
                <a:cubicBezTo>
                  <a:pt x="6260" y="3233"/>
                  <a:pt x="6224" y="3404"/>
                  <a:pt x="6189" y="3576"/>
                </a:cubicBezTo>
                <a:lnTo>
                  <a:pt x="5621" y="3667"/>
                </a:lnTo>
                <a:lnTo>
                  <a:pt x="5053" y="4182"/>
                </a:lnTo>
                <a:lnTo>
                  <a:pt x="4526" y="3818"/>
                </a:lnTo>
                <a:lnTo>
                  <a:pt x="3895" y="3727"/>
                </a:lnTo>
                <a:lnTo>
                  <a:pt x="3432" y="3061"/>
                </a:lnTo>
                <a:lnTo>
                  <a:pt x="2758" y="2758"/>
                </a:lnTo>
                <a:cubicBezTo>
                  <a:pt x="2737" y="2505"/>
                  <a:pt x="2716" y="2253"/>
                  <a:pt x="2695" y="2000"/>
                </a:cubicBezTo>
                <a:lnTo>
                  <a:pt x="2379" y="1788"/>
                </a:lnTo>
                <a:cubicBezTo>
                  <a:pt x="2365" y="1768"/>
                  <a:pt x="2351" y="1747"/>
                  <a:pt x="2337" y="1727"/>
                </a:cubicBezTo>
                <a:cubicBezTo>
                  <a:pt x="2330" y="1737"/>
                  <a:pt x="2323" y="1748"/>
                  <a:pt x="2316" y="1758"/>
                </a:cubicBezTo>
                <a:lnTo>
                  <a:pt x="2295" y="1818"/>
                </a:lnTo>
                <a:lnTo>
                  <a:pt x="2295" y="1848"/>
                </a:lnTo>
                <a:lnTo>
                  <a:pt x="2295" y="1879"/>
                </a:lnTo>
                <a:lnTo>
                  <a:pt x="2295" y="1848"/>
                </a:lnTo>
                <a:lnTo>
                  <a:pt x="2295" y="1818"/>
                </a:lnTo>
                <a:cubicBezTo>
                  <a:pt x="2309" y="1788"/>
                  <a:pt x="2323" y="1757"/>
                  <a:pt x="2337" y="1727"/>
                </a:cubicBezTo>
                <a:cubicBezTo>
                  <a:pt x="2323" y="1697"/>
                  <a:pt x="2309" y="1666"/>
                  <a:pt x="2295" y="1636"/>
                </a:cubicBezTo>
                <a:lnTo>
                  <a:pt x="2189" y="1727"/>
                </a:lnTo>
                <a:lnTo>
                  <a:pt x="2189" y="1879"/>
                </a:lnTo>
                <a:lnTo>
                  <a:pt x="2189" y="1727"/>
                </a:lnTo>
                <a:lnTo>
                  <a:pt x="2021" y="1788"/>
                </a:lnTo>
                <a:lnTo>
                  <a:pt x="1916" y="2242"/>
                </a:lnTo>
                <a:lnTo>
                  <a:pt x="1495" y="2152"/>
                </a:lnTo>
                <a:cubicBezTo>
                  <a:pt x="1460" y="2404"/>
                  <a:pt x="1424" y="2657"/>
                  <a:pt x="1389" y="2909"/>
                </a:cubicBezTo>
                <a:lnTo>
                  <a:pt x="1032" y="3000"/>
                </a:lnTo>
                <a:cubicBezTo>
                  <a:pt x="997" y="3293"/>
                  <a:pt x="961" y="3586"/>
                  <a:pt x="926" y="3879"/>
                </a:cubicBezTo>
                <a:lnTo>
                  <a:pt x="716" y="4182"/>
                </a:lnTo>
                <a:lnTo>
                  <a:pt x="463" y="4485"/>
                </a:lnTo>
                <a:lnTo>
                  <a:pt x="42" y="4636"/>
                </a:lnTo>
                <a:lnTo>
                  <a:pt x="0" y="4939"/>
                </a:lnTo>
                <a:lnTo>
                  <a:pt x="105" y="5061"/>
                </a:lnTo>
                <a:cubicBezTo>
                  <a:pt x="119" y="5142"/>
                  <a:pt x="133" y="5222"/>
                  <a:pt x="147" y="5303"/>
                </a:cubicBezTo>
                <a:lnTo>
                  <a:pt x="42" y="5364"/>
                </a:lnTo>
                <a:lnTo>
                  <a:pt x="147" y="5515"/>
                </a:lnTo>
                <a:lnTo>
                  <a:pt x="316" y="5606"/>
                </a:lnTo>
                <a:lnTo>
                  <a:pt x="463" y="5909"/>
                </a:lnTo>
                <a:lnTo>
                  <a:pt x="674" y="5909"/>
                </a:lnTo>
                <a:lnTo>
                  <a:pt x="989" y="5909"/>
                </a:lnTo>
                <a:cubicBezTo>
                  <a:pt x="1003" y="5949"/>
                  <a:pt x="1018" y="5990"/>
                  <a:pt x="1032" y="6030"/>
                </a:cubicBezTo>
                <a:cubicBezTo>
                  <a:pt x="962" y="6182"/>
                  <a:pt x="891" y="6333"/>
                  <a:pt x="821" y="6485"/>
                </a:cubicBezTo>
                <a:cubicBezTo>
                  <a:pt x="842" y="6566"/>
                  <a:pt x="863" y="6646"/>
                  <a:pt x="884" y="6727"/>
                </a:cubicBezTo>
                <a:lnTo>
                  <a:pt x="779" y="6939"/>
                </a:lnTo>
                <a:lnTo>
                  <a:pt x="884" y="7242"/>
                </a:lnTo>
                <a:lnTo>
                  <a:pt x="1137" y="7394"/>
                </a:lnTo>
                <a:cubicBezTo>
                  <a:pt x="1123" y="7414"/>
                  <a:pt x="1109" y="7435"/>
                  <a:pt x="1095" y="7455"/>
                </a:cubicBezTo>
                <a:lnTo>
                  <a:pt x="1200" y="7455"/>
                </a:lnTo>
                <a:lnTo>
                  <a:pt x="1558" y="7697"/>
                </a:lnTo>
                <a:lnTo>
                  <a:pt x="1874" y="7909"/>
                </a:lnTo>
                <a:lnTo>
                  <a:pt x="2189" y="8000"/>
                </a:lnTo>
                <a:lnTo>
                  <a:pt x="2295" y="8121"/>
                </a:lnTo>
                <a:lnTo>
                  <a:pt x="2379" y="8121"/>
                </a:lnTo>
                <a:lnTo>
                  <a:pt x="2547" y="8273"/>
                </a:lnTo>
                <a:lnTo>
                  <a:pt x="2758" y="8273"/>
                </a:lnTo>
                <a:lnTo>
                  <a:pt x="2968" y="8273"/>
                </a:lnTo>
                <a:cubicBezTo>
                  <a:pt x="3017" y="8182"/>
                  <a:pt x="3067" y="8091"/>
                  <a:pt x="3116" y="8000"/>
                </a:cubicBezTo>
                <a:lnTo>
                  <a:pt x="3326" y="7758"/>
                </a:lnTo>
                <a:lnTo>
                  <a:pt x="3579" y="7758"/>
                </a:lnTo>
                <a:lnTo>
                  <a:pt x="3789" y="8000"/>
                </a:lnTo>
                <a:lnTo>
                  <a:pt x="3895" y="8000"/>
                </a:lnTo>
                <a:lnTo>
                  <a:pt x="4000" y="8061"/>
                </a:lnTo>
                <a:lnTo>
                  <a:pt x="4063" y="8424"/>
                </a:lnTo>
                <a:lnTo>
                  <a:pt x="3958" y="8879"/>
                </a:lnTo>
                <a:lnTo>
                  <a:pt x="3958" y="9030"/>
                </a:lnTo>
                <a:lnTo>
                  <a:pt x="4105" y="9091"/>
                </a:lnTo>
                <a:cubicBezTo>
                  <a:pt x="4140" y="9172"/>
                  <a:pt x="4176" y="9252"/>
                  <a:pt x="4211" y="9333"/>
                </a:cubicBezTo>
                <a:lnTo>
                  <a:pt x="4211" y="9485"/>
                </a:lnTo>
                <a:lnTo>
                  <a:pt x="4463" y="9636"/>
                </a:lnTo>
                <a:cubicBezTo>
                  <a:pt x="4449" y="9656"/>
                  <a:pt x="4435" y="9677"/>
                  <a:pt x="4421" y="9697"/>
                </a:cubicBezTo>
                <a:lnTo>
                  <a:pt x="4674" y="9636"/>
                </a:lnTo>
                <a:lnTo>
                  <a:pt x="4737" y="9333"/>
                </a:lnTo>
                <a:lnTo>
                  <a:pt x="5263" y="9333"/>
                </a:lnTo>
                <a:cubicBezTo>
                  <a:pt x="5326" y="9404"/>
                  <a:pt x="5390" y="9474"/>
                  <a:pt x="5453" y="9545"/>
                </a:cubicBezTo>
                <a:lnTo>
                  <a:pt x="5516" y="9788"/>
                </a:lnTo>
                <a:lnTo>
                  <a:pt x="5621" y="9697"/>
                </a:lnTo>
                <a:lnTo>
                  <a:pt x="5979" y="10000"/>
                </a:lnTo>
                <a:lnTo>
                  <a:pt x="5979" y="9788"/>
                </a:lnTo>
                <a:lnTo>
                  <a:pt x="6400" y="9545"/>
                </a:lnTo>
                <a:lnTo>
                  <a:pt x="6442" y="9485"/>
                </a:lnTo>
                <a:lnTo>
                  <a:pt x="6547" y="9394"/>
                </a:lnTo>
                <a:lnTo>
                  <a:pt x="6653" y="9485"/>
                </a:lnTo>
                <a:lnTo>
                  <a:pt x="6863" y="9333"/>
                </a:lnTo>
                <a:lnTo>
                  <a:pt x="7137" y="9091"/>
                </a:lnTo>
                <a:lnTo>
                  <a:pt x="7389" y="8818"/>
                </a:lnTo>
                <a:cubicBezTo>
                  <a:pt x="7424" y="8717"/>
                  <a:pt x="7460" y="8616"/>
                  <a:pt x="7495" y="8515"/>
                </a:cubicBezTo>
                <a:lnTo>
                  <a:pt x="7642" y="8212"/>
                </a:lnTo>
                <a:cubicBezTo>
                  <a:pt x="7698" y="8061"/>
                  <a:pt x="7755" y="7909"/>
                  <a:pt x="7811" y="7758"/>
                </a:cubicBezTo>
                <a:lnTo>
                  <a:pt x="7811" y="7545"/>
                </a:lnTo>
                <a:cubicBezTo>
                  <a:pt x="7790" y="7495"/>
                  <a:pt x="7768" y="7444"/>
                  <a:pt x="7747" y="7394"/>
                </a:cubicBezTo>
                <a:cubicBezTo>
                  <a:pt x="7768" y="7313"/>
                  <a:pt x="7790" y="7233"/>
                  <a:pt x="7811" y="7152"/>
                </a:cubicBezTo>
                <a:cubicBezTo>
                  <a:pt x="7790" y="7061"/>
                  <a:pt x="7768" y="6970"/>
                  <a:pt x="7747" y="6879"/>
                </a:cubicBezTo>
                <a:lnTo>
                  <a:pt x="7495" y="6121"/>
                </a:lnTo>
                <a:cubicBezTo>
                  <a:pt x="7509" y="6091"/>
                  <a:pt x="7523" y="6060"/>
                  <a:pt x="7537" y="6030"/>
                </a:cubicBezTo>
                <a:lnTo>
                  <a:pt x="7747" y="5667"/>
                </a:lnTo>
                <a:lnTo>
                  <a:pt x="7916" y="5606"/>
                </a:lnTo>
                <a:lnTo>
                  <a:pt x="7937" y="5576"/>
                </a:lnTo>
                <a:lnTo>
                  <a:pt x="7937" y="5515"/>
                </a:lnTo>
                <a:lnTo>
                  <a:pt x="7916" y="5455"/>
                </a:lnTo>
                <a:lnTo>
                  <a:pt x="7642" y="5364"/>
                </a:lnTo>
                <a:lnTo>
                  <a:pt x="7495" y="5455"/>
                </a:lnTo>
                <a:lnTo>
                  <a:pt x="7389" y="5364"/>
                </a:lnTo>
                <a:lnTo>
                  <a:pt x="7284" y="5152"/>
                </a:lnTo>
                <a:lnTo>
                  <a:pt x="7179" y="5000"/>
                </a:lnTo>
                <a:lnTo>
                  <a:pt x="7432" y="4848"/>
                </a:lnTo>
                <a:lnTo>
                  <a:pt x="7600" y="4636"/>
                </a:lnTo>
                <a:lnTo>
                  <a:pt x="7853" y="4394"/>
                </a:lnTo>
                <a:lnTo>
                  <a:pt x="7958" y="4394"/>
                </a:lnTo>
                <a:lnTo>
                  <a:pt x="7811" y="4697"/>
                </a:lnTo>
                <a:lnTo>
                  <a:pt x="7916" y="4848"/>
                </a:lnTo>
                <a:lnTo>
                  <a:pt x="8021" y="4788"/>
                </a:lnTo>
                <a:lnTo>
                  <a:pt x="8274" y="4636"/>
                </a:lnTo>
                <a:lnTo>
                  <a:pt x="8337" y="4303"/>
                </a:lnTo>
                <a:lnTo>
                  <a:pt x="8484" y="4121"/>
                </a:lnTo>
                <a:cubicBezTo>
                  <a:pt x="8533" y="4172"/>
                  <a:pt x="8583" y="4222"/>
                  <a:pt x="8632" y="4273"/>
                </a:cubicBezTo>
                <a:lnTo>
                  <a:pt x="8611" y="3970"/>
                </a:lnTo>
                <a:lnTo>
                  <a:pt x="8821" y="3788"/>
                </a:lnTo>
                <a:lnTo>
                  <a:pt x="9095" y="3848"/>
                </a:lnTo>
                <a:lnTo>
                  <a:pt x="9221" y="3727"/>
                </a:lnTo>
                <a:lnTo>
                  <a:pt x="9368" y="3818"/>
                </a:lnTo>
                <a:cubicBezTo>
                  <a:pt x="9403" y="3545"/>
                  <a:pt x="9439" y="3273"/>
                  <a:pt x="9474" y="3000"/>
                </a:cubicBezTo>
                <a:lnTo>
                  <a:pt x="9726" y="2909"/>
                </a:lnTo>
                <a:cubicBezTo>
                  <a:pt x="9817" y="2535"/>
                  <a:pt x="9909" y="2162"/>
                  <a:pt x="10000" y="1788"/>
                </a:cubicBezTo>
                <a:lnTo>
                  <a:pt x="9368" y="178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56" name="Freeform 755"/>
          <p:cNvSpPr>
            <a:spLocks/>
          </p:cNvSpPr>
          <p:nvPr/>
        </p:nvSpPr>
        <p:spPr bwMode="auto">
          <a:xfrm>
            <a:off x="5064322" y="3159414"/>
            <a:ext cx="142805" cy="136278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57" name="Freeform 756"/>
          <p:cNvSpPr>
            <a:spLocks/>
          </p:cNvSpPr>
          <p:nvPr/>
        </p:nvSpPr>
        <p:spPr bwMode="auto">
          <a:xfrm>
            <a:off x="5103593" y="3194884"/>
            <a:ext cx="553367" cy="496575"/>
          </a:xfrm>
          <a:custGeom>
            <a:avLst/>
            <a:gdLst>
              <a:gd name="T0" fmla="*/ 2147483647 w 63"/>
              <a:gd name="T1" fmla="*/ 2147483647 h 54"/>
              <a:gd name="T2" fmla="*/ 2147483647 w 63"/>
              <a:gd name="T3" fmla="*/ 2147483647 h 54"/>
              <a:gd name="T4" fmla="*/ 2147483647 w 63"/>
              <a:gd name="T5" fmla="*/ 2147483647 h 54"/>
              <a:gd name="T6" fmla="*/ 2147483647 w 63"/>
              <a:gd name="T7" fmla="*/ 2147483647 h 54"/>
              <a:gd name="T8" fmla="*/ 2147483647 w 63"/>
              <a:gd name="T9" fmla="*/ 2147483647 h 54"/>
              <a:gd name="T10" fmla="*/ 2147483647 w 63"/>
              <a:gd name="T11" fmla="*/ 2147483647 h 54"/>
              <a:gd name="T12" fmla="*/ 2147483647 w 63"/>
              <a:gd name="T13" fmla="*/ 2147483647 h 54"/>
              <a:gd name="T14" fmla="*/ 2147483647 w 63"/>
              <a:gd name="T15" fmla="*/ 2147483647 h 54"/>
              <a:gd name="T16" fmla="*/ 2147483647 w 63"/>
              <a:gd name="T17" fmla="*/ 2147483647 h 54"/>
              <a:gd name="T18" fmla="*/ 2147483647 w 63"/>
              <a:gd name="T19" fmla="*/ 2147483647 h 54"/>
              <a:gd name="T20" fmla="*/ 2147483647 w 63"/>
              <a:gd name="T21" fmla="*/ 2147483647 h 54"/>
              <a:gd name="T22" fmla="*/ 2147483647 w 63"/>
              <a:gd name="T23" fmla="*/ 2147483647 h 54"/>
              <a:gd name="T24" fmla="*/ 2147483647 w 63"/>
              <a:gd name="T25" fmla="*/ 2147483647 h 54"/>
              <a:gd name="T26" fmla="*/ 2147483647 w 63"/>
              <a:gd name="T27" fmla="*/ 2147483647 h 54"/>
              <a:gd name="T28" fmla="*/ 2147483647 w 63"/>
              <a:gd name="T29" fmla="*/ 0 h 54"/>
              <a:gd name="T30" fmla="*/ 2147483647 w 63"/>
              <a:gd name="T31" fmla="*/ 0 h 54"/>
              <a:gd name="T32" fmla="*/ 2147483647 w 63"/>
              <a:gd name="T33" fmla="*/ 2147483647 h 54"/>
              <a:gd name="T34" fmla="*/ 2147483647 w 63"/>
              <a:gd name="T35" fmla="*/ 2147483647 h 54"/>
              <a:gd name="T36" fmla="*/ 2147483647 w 63"/>
              <a:gd name="T37" fmla="*/ 2147483647 h 54"/>
              <a:gd name="T38" fmla="*/ 2147483647 w 63"/>
              <a:gd name="T39" fmla="*/ 2147483647 h 54"/>
              <a:gd name="T40" fmla="*/ 2147483647 w 63"/>
              <a:gd name="T41" fmla="*/ 2147483647 h 54"/>
              <a:gd name="T42" fmla="*/ 2147483647 w 63"/>
              <a:gd name="T43" fmla="*/ 2147483647 h 54"/>
              <a:gd name="T44" fmla="*/ 0 w 63"/>
              <a:gd name="T45" fmla="*/ 2147483647 h 54"/>
              <a:gd name="T46" fmla="*/ 2147483647 w 63"/>
              <a:gd name="T47" fmla="*/ 2147483647 h 54"/>
              <a:gd name="T48" fmla="*/ 2147483647 w 63"/>
              <a:gd name="T49" fmla="*/ 2147483647 h 54"/>
              <a:gd name="T50" fmla="*/ 2147483647 w 63"/>
              <a:gd name="T51" fmla="*/ 2147483647 h 54"/>
              <a:gd name="T52" fmla="*/ 2147483647 w 63"/>
              <a:gd name="T53" fmla="*/ 2147483647 h 54"/>
              <a:gd name="T54" fmla="*/ 2147483647 w 63"/>
              <a:gd name="T55" fmla="*/ 2147483647 h 54"/>
              <a:gd name="T56" fmla="*/ 2147483647 w 63"/>
              <a:gd name="T57" fmla="*/ 2147483647 h 54"/>
              <a:gd name="T58" fmla="*/ 2147483647 w 63"/>
              <a:gd name="T59" fmla="*/ 2147483647 h 54"/>
              <a:gd name="T60" fmla="*/ 2147483647 w 63"/>
              <a:gd name="T61" fmla="*/ 2147483647 h 54"/>
              <a:gd name="T62" fmla="*/ 2147483647 w 63"/>
              <a:gd name="T63" fmla="*/ 2147483647 h 54"/>
              <a:gd name="T64" fmla="*/ 2147483647 w 63"/>
              <a:gd name="T65" fmla="*/ 2147483647 h 54"/>
              <a:gd name="T66" fmla="*/ 2147483647 w 63"/>
              <a:gd name="T67" fmla="*/ 2147483647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8" name="Freeform 757"/>
          <p:cNvSpPr>
            <a:spLocks/>
          </p:cNvSpPr>
          <p:nvPr/>
        </p:nvSpPr>
        <p:spPr bwMode="auto">
          <a:xfrm>
            <a:off x="4766218" y="2205466"/>
            <a:ext cx="262403" cy="248289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0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0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9" name="Freeform 758"/>
          <p:cNvSpPr>
            <a:spLocks/>
          </p:cNvSpPr>
          <p:nvPr/>
        </p:nvSpPr>
        <p:spPr bwMode="auto">
          <a:xfrm>
            <a:off x="3645201" y="3372232"/>
            <a:ext cx="335591" cy="375231"/>
          </a:xfrm>
          <a:custGeom>
            <a:avLst/>
            <a:gdLst>
              <a:gd name="T0" fmla="*/ 2147483647 w 38"/>
              <a:gd name="T1" fmla="*/ 2147483647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0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2147483647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0" name="Freeform 759"/>
          <p:cNvSpPr>
            <a:spLocks/>
          </p:cNvSpPr>
          <p:nvPr/>
        </p:nvSpPr>
        <p:spPr bwMode="auto">
          <a:xfrm>
            <a:off x="4120027" y="3480508"/>
            <a:ext cx="442695" cy="341628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1" name="Freeform 760"/>
          <p:cNvSpPr>
            <a:spLocks/>
          </p:cNvSpPr>
          <p:nvPr/>
        </p:nvSpPr>
        <p:spPr bwMode="auto">
          <a:xfrm>
            <a:off x="4950078" y="4206703"/>
            <a:ext cx="292750" cy="311760"/>
          </a:xfrm>
          <a:custGeom>
            <a:avLst/>
            <a:gdLst>
              <a:gd name="T0" fmla="*/ 2147483647 w 33"/>
              <a:gd name="T1" fmla="*/ 2147483647 h 34"/>
              <a:gd name="T2" fmla="*/ 2147483647 w 33"/>
              <a:gd name="T3" fmla="*/ 2147483647 h 34"/>
              <a:gd name="T4" fmla="*/ 2147483647 w 33"/>
              <a:gd name="T5" fmla="*/ 2147483647 h 34"/>
              <a:gd name="T6" fmla="*/ 2147483647 w 33"/>
              <a:gd name="T7" fmla="*/ 2147483647 h 34"/>
              <a:gd name="T8" fmla="*/ 2147483647 w 33"/>
              <a:gd name="T9" fmla="*/ 0 h 34"/>
              <a:gd name="T10" fmla="*/ 2147483647 w 33"/>
              <a:gd name="T11" fmla="*/ 2147483647 h 34"/>
              <a:gd name="T12" fmla="*/ 2147483647 w 33"/>
              <a:gd name="T13" fmla="*/ 2147483647 h 34"/>
              <a:gd name="T14" fmla="*/ 2147483647 w 33"/>
              <a:gd name="T15" fmla="*/ 2147483647 h 34"/>
              <a:gd name="T16" fmla="*/ 2147483647 w 33"/>
              <a:gd name="T17" fmla="*/ 2147483647 h 34"/>
              <a:gd name="T18" fmla="*/ 2147483647 w 33"/>
              <a:gd name="T19" fmla="*/ 2147483647 h 34"/>
              <a:gd name="T20" fmla="*/ 2147483647 w 33"/>
              <a:gd name="T21" fmla="*/ 2147483647 h 34"/>
              <a:gd name="T22" fmla="*/ 0 w 33"/>
              <a:gd name="T23" fmla="*/ 2147483647 h 34"/>
              <a:gd name="T24" fmla="*/ 2147483647 w 33"/>
              <a:gd name="T25" fmla="*/ 2147483647 h 34"/>
              <a:gd name="T26" fmla="*/ 2147483647 w 33"/>
              <a:gd name="T27" fmla="*/ 2147483647 h 34"/>
              <a:gd name="T28" fmla="*/ 2147483647 w 33"/>
              <a:gd name="T29" fmla="*/ 2147483647 h 34"/>
              <a:gd name="T30" fmla="*/ 2147483647 w 33"/>
              <a:gd name="T31" fmla="*/ 2147483647 h 34"/>
              <a:gd name="T32" fmla="*/ 2147483647 w 33"/>
              <a:gd name="T33" fmla="*/ 2147483647 h 34"/>
              <a:gd name="T34" fmla="*/ 2147483647 w 33"/>
              <a:gd name="T35" fmla="*/ 2147483647 h 34"/>
              <a:gd name="T36" fmla="*/ 2147483647 w 33"/>
              <a:gd name="T37" fmla="*/ 2147483647 h 34"/>
              <a:gd name="T38" fmla="*/ 2147483647 w 33"/>
              <a:gd name="T39" fmla="*/ 2147483647 h 34"/>
              <a:gd name="T40" fmla="*/ 2147483647 w 33"/>
              <a:gd name="T41" fmla="*/ 2147483647 h 34"/>
              <a:gd name="T42" fmla="*/ 2147483647 w 33"/>
              <a:gd name="T43" fmla="*/ 2147483647 h 34"/>
              <a:gd name="T44" fmla="*/ 2147483647 w 33"/>
              <a:gd name="T45" fmla="*/ 2147483647 h 34"/>
              <a:gd name="T46" fmla="*/ 2147483647 w 33"/>
              <a:gd name="T47" fmla="*/ 2147483647 h 34"/>
              <a:gd name="T48" fmla="*/ 2147483647 w 33"/>
              <a:gd name="T49" fmla="*/ 2147483647 h 34"/>
              <a:gd name="T50" fmla="*/ 2147483647 w 33"/>
              <a:gd name="T51" fmla="*/ 2147483647 h 34"/>
              <a:gd name="T52" fmla="*/ 2147483647 w 33"/>
              <a:gd name="T53" fmla="*/ 2147483647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2" name="Freeform 761"/>
          <p:cNvSpPr>
            <a:spLocks/>
          </p:cNvSpPr>
          <p:nvPr/>
        </p:nvSpPr>
        <p:spPr bwMode="auto">
          <a:xfrm>
            <a:off x="5037547" y="3654123"/>
            <a:ext cx="415918" cy="416302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0 h 45"/>
              <a:gd name="T30" fmla="*/ 2147483647 w 47"/>
              <a:gd name="T31" fmla="*/ 0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2147483647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w 47"/>
              <a:gd name="T47" fmla="*/ 2147483647 h 45"/>
              <a:gd name="T48" fmla="*/ 2147483647 w 47"/>
              <a:gd name="T49" fmla="*/ 2147483647 h 45"/>
              <a:gd name="T50" fmla="*/ 2147483647 w 47"/>
              <a:gd name="T51" fmla="*/ 2147483647 h 45"/>
              <a:gd name="T52" fmla="*/ 2147483647 w 47"/>
              <a:gd name="T53" fmla="*/ 2147483647 h 45"/>
              <a:gd name="T54" fmla="*/ 2147483647 w 47"/>
              <a:gd name="T55" fmla="*/ 2147483647 h 45"/>
              <a:gd name="T56" fmla="*/ 2147483647 w 47"/>
              <a:gd name="T57" fmla="*/ 2147483647 h 45"/>
              <a:gd name="T58" fmla="*/ 2147483647 w 47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3" name="Freeform 762"/>
          <p:cNvSpPr>
            <a:spLocks/>
          </p:cNvSpPr>
          <p:nvPr/>
        </p:nvSpPr>
        <p:spPr bwMode="auto">
          <a:xfrm>
            <a:off x="5064322" y="4040555"/>
            <a:ext cx="230273" cy="276290"/>
          </a:xfrm>
          <a:custGeom>
            <a:avLst/>
            <a:gdLst>
              <a:gd name="T0" fmla="*/ 2147483647 w 26"/>
              <a:gd name="T1" fmla="*/ 2147483647 h 30"/>
              <a:gd name="T2" fmla="*/ 2147483647 w 26"/>
              <a:gd name="T3" fmla="*/ 2147483647 h 30"/>
              <a:gd name="T4" fmla="*/ 2147483647 w 26"/>
              <a:gd name="T5" fmla="*/ 2147483647 h 30"/>
              <a:gd name="T6" fmla="*/ 2147483647 w 26"/>
              <a:gd name="T7" fmla="*/ 2147483647 h 30"/>
              <a:gd name="T8" fmla="*/ 2147483647 w 26"/>
              <a:gd name="T9" fmla="*/ 2147483647 h 30"/>
              <a:gd name="T10" fmla="*/ 2147483647 w 26"/>
              <a:gd name="T11" fmla="*/ 2147483647 h 30"/>
              <a:gd name="T12" fmla="*/ 2147483647 w 26"/>
              <a:gd name="T13" fmla="*/ 2147483647 h 30"/>
              <a:gd name="T14" fmla="*/ 2147483647 w 26"/>
              <a:gd name="T15" fmla="*/ 0 h 30"/>
              <a:gd name="T16" fmla="*/ 2147483647 w 26"/>
              <a:gd name="T17" fmla="*/ 2147483647 h 30"/>
              <a:gd name="T18" fmla="*/ 2147483647 w 26"/>
              <a:gd name="T19" fmla="*/ 2147483647 h 30"/>
              <a:gd name="T20" fmla="*/ 0 w 26"/>
              <a:gd name="T21" fmla="*/ 2147483647 h 30"/>
              <a:gd name="T22" fmla="*/ 2147483647 w 26"/>
              <a:gd name="T23" fmla="*/ 2147483647 h 30"/>
              <a:gd name="T24" fmla="*/ 2147483647 w 26"/>
              <a:gd name="T25" fmla="*/ 2147483647 h 30"/>
              <a:gd name="T26" fmla="*/ 0 w 26"/>
              <a:gd name="T27" fmla="*/ 2147483647 h 30"/>
              <a:gd name="T28" fmla="*/ 2147483647 w 26"/>
              <a:gd name="T29" fmla="*/ 2147483647 h 30"/>
              <a:gd name="T30" fmla="*/ 2147483647 w 26"/>
              <a:gd name="T31" fmla="*/ 2147483647 h 30"/>
              <a:gd name="T32" fmla="*/ 2147483647 w 26"/>
              <a:gd name="T33" fmla="*/ 2147483647 h 30"/>
              <a:gd name="T34" fmla="*/ 2147483647 w 26"/>
              <a:gd name="T35" fmla="*/ 2147483647 h 30"/>
              <a:gd name="T36" fmla="*/ 2147483647 w 26"/>
              <a:gd name="T37" fmla="*/ 2147483647 h 30"/>
              <a:gd name="T38" fmla="*/ 2147483647 w 26"/>
              <a:gd name="T39" fmla="*/ 2147483647 h 30"/>
              <a:gd name="T40" fmla="*/ 2147483647 w 26"/>
              <a:gd name="T41" fmla="*/ 2147483647 h 30"/>
              <a:gd name="T42" fmla="*/ 2147483647 w 26"/>
              <a:gd name="T43" fmla="*/ 2147483647 h 30"/>
              <a:gd name="T44" fmla="*/ 2147483647 w 26"/>
              <a:gd name="T45" fmla="*/ 2147483647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4" name="Freeform 763"/>
          <p:cNvSpPr>
            <a:spLocks/>
          </p:cNvSpPr>
          <p:nvPr/>
        </p:nvSpPr>
        <p:spPr bwMode="auto">
          <a:xfrm>
            <a:off x="4202140" y="3747463"/>
            <a:ext cx="333805" cy="313626"/>
          </a:xfrm>
          <a:custGeom>
            <a:avLst/>
            <a:gdLst>
              <a:gd name="T0" fmla="*/ 2147483647 w 228"/>
              <a:gd name="T1" fmla="*/ 2147483647 h 205"/>
              <a:gd name="T2" fmla="*/ 2147483647 w 228"/>
              <a:gd name="T3" fmla="*/ 2147483647 h 205"/>
              <a:gd name="T4" fmla="*/ 2147483647 w 228"/>
              <a:gd name="T5" fmla="*/ 2147483647 h 205"/>
              <a:gd name="T6" fmla="*/ 2147483647 w 228"/>
              <a:gd name="T7" fmla="*/ 2147483647 h 205"/>
              <a:gd name="T8" fmla="*/ 2147483647 w 228"/>
              <a:gd name="T9" fmla="*/ 2147483647 h 205"/>
              <a:gd name="T10" fmla="*/ 2147483647 w 228"/>
              <a:gd name="T11" fmla="*/ 2147483647 h 205"/>
              <a:gd name="T12" fmla="*/ 2147483647 w 228"/>
              <a:gd name="T13" fmla="*/ 2147483647 h 205"/>
              <a:gd name="T14" fmla="*/ 2147483647 w 228"/>
              <a:gd name="T15" fmla="*/ 2147483647 h 205"/>
              <a:gd name="T16" fmla="*/ 2147483647 w 228"/>
              <a:gd name="T17" fmla="*/ 2147483647 h 205"/>
              <a:gd name="T18" fmla="*/ 2147483647 w 228"/>
              <a:gd name="T19" fmla="*/ 0 h 205"/>
              <a:gd name="T20" fmla="*/ 2147483647 w 228"/>
              <a:gd name="T21" fmla="*/ 2147483647 h 205"/>
              <a:gd name="T22" fmla="*/ 2147483647 w 228"/>
              <a:gd name="T23" fmla="*/ 2147483647 h 205"/>
              <a:gd name="T24" fmla="*/ 2147483647 w 228"/>
              <a:gd name="T25" fmla="*/ 2147483647 h 205"/>
              <a:gd name="T26" fmla="*/ 2147483647 w 228"/>
              <a:gd name="T27" fmla="*/ 2147483647 h 205"/>
              <a:gd name="T28" fmla="*/ 2147483647 w 228"/>
              <a:gd name="T29" fmla="*/ 2147483647 h 205"/>
              <a:gd name="T30" fmla="*/ 2147483647 w 228"/>
              <a:gd name="T31" fmla="*/ 2147483647 h 205"/>
              <a:gd name="T32" fmla="*/ 2147483647 w 228"/>
              <a:gd name="T33" fmla="*/ 2147483647 h 205"/>
              <a:gd name="T34" fmla="*/ 2147483647 w 228"/>
              <a:gd name="T35" fmla="*/ 2147483647 h 205"/>
              <a:gd name="T36" fmla="*/ 2147483647 w 228"/>
              <a:gd name="T37" fmla="*/ 2147483647 h 205"/>
              <a:gd name="T38" fmla="*/ 0 w 228"/>
              <a:gd name="T39" fmla="*/ 2147483647 h 205"/>
              <a:gd name="T40" fmla="*/ 0 w 228"/>
              <a:gd name="T41" fmla="*/ 2147483647 h 205"/>
              <a:gd name="T42" fmla="*/ 2147483647 w 228"/>
              <a:gd name="T43" fmla="*/ 2147483647 h 205"/>
              <a:gd name="T44" fmla="*/ 2147483647 w 228"/>
              <a:gd name="T45" fmla="*/ 2147483647 h 205"/>
              <a:gd name="T46" fmla="*/ 2147483647 w 228"/>
              <a:gd name="T47" fmla="*/ 2147483647 h 205"/>
              <a:gd name="T48" fmla="*/ 2147483647 w 228"/>
              <a:gd name="T49" fmla="*/ 2147483647 h 205"/>
              <a:gd name="T50" fmla="*/ 2147483647 w 228"/>
              <a:gd name="T51" fmla="*/ 2147483647 h 205"/>
              <a:gd name="T52" fmla="*/ 2147483647 w 228"/>
              <a:gd name="T53" fmla="*/ 2147483647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5" name="Freeform 764"/>
          <p:cNvSpPr>
            <a:spLocks/>
          </p:cNvSpPr>
          <p:nvPr/>
        </p:nvSpPr>
        <p:spPr bwMode="auto">
          <a:xfrm>
            <a:off x="4146802" y="3627986"/>
            <a:ext cx="89253" cy="110143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66" name="Freeform 765"/>
          <p:cNvSpPr>
            <a:spLocks/>
          </p:cNvSpPr>
          <p:nvPr/>
        </p:nvSpPr>
        <p:spPr bwMode="auto">
          <a:xfrm>
            <a:off x="1686993" y="3919211"/>
            <a:ext cx="158871" cy="70939"/>
          </a:xfrm>
          <a:custGeom>
            <a:avLst/>
            <a:gdLst>
              <a:gd name="T0" fmla="*/ 2147483647 w 18"/>
              <a:gd name="T1" fmla="*/ 2147483647 h 8"/>
              <a:gd name="T2" fmla="*/ 2147483647 w 18"/>
              <a:gd name="T3" fmla="*/ 2147483647 h 8"/>
              <a:gd name="T4" fmla="*/ 2147483647 w 18"/>
              <a:gd name="T5" fmla="*/ 2147483647 h 8"/>
              <a:gd name="T6" fmla="*/ 2147483647 w 18"/>
              <a:gd name="T7" fmla="*/ 0 h 8"/>
              <a:gd name="T8" fmla="*/ 0 w 18"/>
              <a:gd name="T9" fmla="*/ 2147483647 h 8"/>
              <a:gd name="T10" fmla="*/ 2147483647 w 18"/>
              <a:gd name="T11" fmla="*/ 2147483647 h 8"/>
              <a:gd name="T12" fmla="*/ 2147483647 w 18"/>
              <a:gd name="T13" fmla="*/ 2147483647 h 8"/>
              <a:gd name="T14" fmla="*/ 2147483647 w 18"/>
              <a:gd name="T15" fmla="*/ 2147483647 h 8"/>
              <a:gd name="T16" fmla="*/ 2147483647 w 18"/>
              <a:gd name="T17" fmla="*/ 2147483647 h 8"/>
              <a:gd name="T18" fmla="*/ 2147483647 w 18"/>
              <a:gd name="T19" fmla="*/ 2147483647 h 8"/>
              <a:gd name="T20" fmla="*/ 2147483647 w 18"/>
              <a:gd name="T21" fmla="*/ 2147483647 h 8"/>
              <a:gd name="T22" fmla="*/ 2147483647 w 18"/>
              <a:gd name="T23" fmla="*/ 2147483647 h 8"/>
              <a:gd name="T24" fmla="*/ 2147483647 w 18"/>
              <a:gd name="T25" fmla="*/ 2147483647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7" name="Freeform 766"/>
          <p:cNvSpPr>
            <a:spLocks/>
          </p:cNvSpPr>
          <p:nvPr/>
        </p:nvSpPr>
        <p:spPr bwMode="auto">
          <a:xfrm>
            <a:off x="1499562" y="3725062"/>
            <a:ext cx="169580" cy="82140"/>
          </a:xfrm>
          <a:custGeom>
            <a:avLst/>
            <a:gdLst>
              <a:gd name="T0" fmla="*/ 2147483647 w 19"/>
              <a:gd name="T1" fmla="*/ 2147483647 h 9"/>
              <a:gd name="T2" fmla="*/ 2147483647 w 19"/>
              <a:gd name="T3" fmla="*/ 2147483647 h 9"/>
              <a:gd name="T4" fmla="*/ 2147483647 w 19"/>
              <a:gd name="T5" fmla="*/ 0 h 9"/>
              <a:gd name="T6" fmla="*/ 2147483647 w 19"/>
              <a:gd name="T7" fmla="*/ 2147483647 h 9"/>
              <a:gd name="T8" fmla="*/ 0 w 19"/>
              <a:gd name="T9" fmla="*/ 2147483647 h 9"/>
              <a:gd name="T10" fmla="*/ 0 w 19"/>
              <a:gd name="T11" fmla="*/ 2147483647 h 9"/>
              <a:gd name="T12" fmla="*/ 2147483647 w 19"/>
              <a:gd name="T13" fmla="*/ 2147483647 h 9"/>
              <a:gd name="T14" fmla="*/ 2147483647 w 19"/>
              <a:gd name="T15" fmla="*/ 2147483647 h 9"/>
              <a:gd name="T16" fmla="*/ 2147483647 w 19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8" name="Freeform 767"/>
          <p:cNvSpPr>
            <a:spLocks/>
          </p:cNvSpPr>
          <p:nvPr/>
        </p:nvSpPr>
        <p:spPr bwMode="auto">
          <a:xfrm>
            <a:off x="1410310" y="3676524"/>
            <a:ext cx="133879" cy="115743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0 h 12"/>
              <a:gd name="T6" fmla="*/ 2147483647 w 15"/>
              <a:gd name="T7" fmla="*/ 0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0 w 15"/>
              <a:gd name="T17" fmla="*/ 2147483647 h 12"/>
              <a:gd name="T18" fmla="*/ 2147483647 w 15"/>
              <a:gd name="T19" fmla="*/ 2147483647 h 12"/>
              <a:gd name="T20" fmla="*/ 2147483647 w 15"/>
              <a:gd name="T21" fmla="*/ 2147483647 h 12"/>
              <a:gd name="T22" fmla="*/ 2147483647 w 15"/>
              <a:gd name="T23" fmla="*/ 2147483647 h 12"/>
              <a:gd name="T24" fmla="*/ 2147483647 w 15"/>
              <a:gd name="T25" fmla="*/ 2147483647 h 12"/>
              <a:gd name="T26" fmla="*/ 2147483647 w 15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9" name="Freeform 768"/>
          <p:cNvSpPr>
            <a:spLocks/>
          </p:cNvSpPr>
          <p:nvPr/>
        </p:nvSpPr>
        <p:spPr bwMode="auto">
          <a:xfrm>
            <a:off x="2177884" y="3702659"/>
            <a:ext cx="41056" cy="22402"/>
          </a:xfrm>
          <a:custGeom>
            <a:avLst/>
            <a:gdLst>
              <a:gd name="T0" fmla="*/ 2147483647 w 23"/>
              <a:gd name="T1" fmla="*/ 0 h 18"/>
              <a:gd name="T2" fmla="*/ 2147483647 w 23"/>
              <a:gd name="T3" fmla="*/ 2147483647 h 18"/>
              <a:gd name="T4" fmla="*/ 2147483647 w 23"/>
              <a:gd name="T5" fmla="*/ 2147483647 h 18"/>
              <a:gd name="T6" fmla="*/ 0 w 23"/>
              <a:gd name="T7" fmla="*/ 2147483647 h 18"/>
              <a:gd name="T8" fmla="*/ 2147483647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70" name="Freeform 769"/>
          <p:cNvSpPr>
            <a:spLocks/>
          </p:cNvSpPr>
          <p:nvPr/>
        </p:nvSpPr>
        <p:spPr bwMode="auto">
          <a:xfrm>
            <a:off x="1952966" y="4062956"/>
            <a:ext cx="994277" cy="1071558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1978554233 h 10000"/>
              <a:gd name="T28" fmla="*/ 2147483647 w 10000"/>
              <a:gd name="T29" fmla="*/ 1571492712 h 10000"/>
              <a:gd name="T30" fmla="*/ 2147483647 w 10000"/>
              <a:gd name="T31" fmla="*/ 1454980750 h 10000"/>
              <a:gd name="T32" fmla="*/ 2147483647 w 10000"/>
              <a:gd name="T33" fmla="*/ 1106175301 h 10000"/>
              <a:gd name="T34" fmla="*/ 2147483647 w 10000"/>
              <a:gd name="T35" fmla="*/ 640102212 h 10000"/>
              <a:gd name="T36" fmla="*/ 2147483647 w 10000"/>
              <a:gd name="T37" fmla="*/ 174776418 h 10000"/>
              <a:gd name="T38" fmla="*/ 2147483647 w 10000"/>
              <a:gd name="T39" fmla="*/ 640102212 h 10000"/>
              <a:gd name="T40" fmla="*/ 2147483647 w 10000"/>
              <a:gd name="T41" fmla="*/ 581837847 h 10000"/>
              <a:gd name="T42" fmla="*/ 2147483647 w 10000"/>
              <a:gd name="T43" fmla="*/ 640102212 h 10000"/>
              <a:gd name="T44" fmla="*/ 2147483647 w 10000"/>
              <a:gd name="T45" fmla="*/ 756622557 h 10000"/>
              <a:gd name="T46" fmla="*/ 2147483647 w 10000"/>
              <a:gd name="T47" fmla="*/ 233040691 h 10000"/>
              <a:gd name="T48" fmla="*/ 2147483647 w 10000"/>
              <a:gd name="T49" fmla="*/ 0 h 10000"/>
              <a:gd name="T50" fmla="*/ 1983523268 w 10000"/>
              <a:gd name="T51" fmla="*/ 233040691 h 10000"/>
              <a:gd name="T52" fmla="*/ 1700062263 w 10000"/>
              <a:gd name="T53" fmla="*/ 523581775 h 10000"/>
              <a:gd name="T54" fmla="*/ 1246527822 w 10000"/>
              <a:gd name="T55" fmla="*/ 873134519 h 10000"/>
              <a:gd name="T56" fmla="*/ 623607879 w 10000"/>
              <a:gd name="T57" fmla="*/ 814878538 h 10000"/>
              <a:gd name="T58" fmla="*/ 566914139 w 10000"/>
              <a:gd name="T59" fmla="*/ 1746277422 h 10000"/>
              <a:gd name="T60" fmla="*/ 396840702 w 10000"/>
              <a:gd name="T61" fmla="*/ 1804533494 h 10000"/>
              <a:gd name="T62" fmla="*/ 0 w 10000"/>
              <a:gd name="T63" fmla="*/ 2147483647 h 10000"/>
              <a:gd name="T64" fmla="*/ 226767265 w 10000"/>
              <a:gd name="T65" fmla="*/ 2147483647 h 10000"/>
              <a:gd name="T66" fmla="*/ 566914139 w 10000"/>
              <a:gd name="T67" fmla="*/ 2147483647 h 10000"/>
              <a:gd name="T68" fmla="*/ 680301707 w 10000"/>
              <a:gd name="T69" fmla="*/ 2147483647 h 10000"/>
              <a:gd name="T70" fmla="*/ 975514221 w 10000"/>
              <a:gd name="T71" fmla="*/ 2147483647 h 10000"/>
              <a:gd name="T72" fmla="*/ 1292157988 w 10000"/>
              <a:gd name="T73" fmla="*/ 2147483647 h 10000"/>
              <a:gd name="T74" fmla="*/ 1529988738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71" name="Freeform 770"/>
          <p:cNvSpPr>
            <a:spLocks/>
          </p:cNvSpPr>
          <p:nvPr/>
        </p:nvSpPr>
        <p:spPr bwMode="auto">
          <a:xfrm>
            <a:off x="1744114" y="4152565"/>
            <a:ext cx="151730" cy="175482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2147483647 h 114"/>
              <a:gd name="T6" fmla="*/ 2147483647 w 102"/>
              <a:gd name="T7" fmla="*/ 2147483647 h 114"/>
              <a:gd name="T8" fmla="*/ 2147483647 w 102"/>
              <a:gd name="T9" fmla="*/ 2147483647 h 114"/>
              <a:gd name="T10" fmla="*/ 2147483647 w 102"/>
              <a:gd name="T11" fmla="*/ 2147483647 h 114"/>
              <a:gd name="T12" fmla="*/ 2147483647 w 102"/>
              <a:gd name="T13" fmla="*/ 0 h 114"/>
              <a:gd name="T14" fmla="*/ 2147483647 w 102"/>
              <a:gd name="T15" fmla="*/ 2147483647 h 114"/>
              <a:gd name="T16" fmla="*/ 0 w 102"/>
              <a:gd name="T17" fmla="*/ 2147483647 h 114"/>
              <a:gd name="T18" fmla="*/ 2147483647 w 102"/>
              <a:gd name="T19" fmla="*/ 2147483647 h 114"/>
              <a:gd name="T20" fmla="*/ 0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2" name="Freeform 771"/>
          <p:cNvSpPr>
            <a:spLocks/>
          </p:cNvSpPr>
          <p:nvPr/>
        </p:nvSpPr>
        <p:spPr bwMode="auto">
          <a:xfrm>
            <a:off x="6690504" y="3323697"/>
            <a:ext cx="99964" cy="57871"/>
          </a:xfrm>
          <a:custGeom>
            <a:avLst/>
            <a:gdLst>
              <a:gd name="T0" fmla="*/ 0 w 348468"/>
              <a:gd name="T1" fmla="*/ 2314 h 191264"/>
              <a:gd name="T2" fmla="*/ 1695 w 348468"/>
              <a:gd name="T3" fmla="*/ 3248 h 191264"/>
              <a:gd name="T4" fmla="*/ 2694 w 348468"/>
              <a:gd name="T5" fmla="*/ 2759 h 191264"/>
              <a:gd name="T6" fmla="*/ 3607 w 348468"/>
              <a:gd name="T7" fmla="*/ 3204 h 191264"/>
              <a:gd name="T8" fmla="*/ 5389 w 348468"/>
              <a:gd name="T9" fmla="*/ 2848 h 191264"/>
              <a:gd name="T10" fmla="*/ 5780 w 348468"/>
              <a:gd name="T11" fmla="*/ 1780 h 191264"/>
              <a:gd name="T12" fmla="*/ 4215 w 348468"/>
              <a:gd name="T13" fmla="*/ 89 h 191264"/>
              <a:gd name="T14" fmla="*/ 2781 w 348468"/>
              <a:gd name="T15" fmla="*/ 356 h 191264"/>
              <a:gd name="T16" fmla="*/ 1912 w 348468"/>
              <a:gd name="T17" fmla="*/ 0 h 191264"/>
              <a:gd name="T18" fmla="*/ 478 w 348468"/>
              <a:gd name="T19" fmla="*/ 1246 h 191264"/>
              <a:gd name="T20" fmla="*/ 0 w 348468"/>
              <a:gd name="T21" fmla="*/ 2314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73" name="Freeform 772"/>
          <p:cNvSpPr/>
          <p:nvPr/>
        </p:nvSpPr>
        <p:spPr>
          <a:xfrm rot="16955691">
            <a:off x="2141977" y="3703771"/>
            <a:ext cx="50014" cy="45719"/>
          </a:xfrm>
          <a:custGeom>
            <a:avLst/>
            <a:gdLst>
              <a:gd name="connsiteX0" fmla="*/ 48285 w 93552"/>
              <a:gd name="connsiteY0" fmla="*/ 9054 h 181070"/>
              <a:gd name="connsiteX1" fmla="*/ 48285 w 93552"/>
              <a:gd name="connsiteY1" fmla="*/ 9054 h 181070"/>
              <a:gd name="connsiteX2" fmla="*/ 27160 w 93552"/>
              <a:gd name="connsiteY2" fmla="*/ 24143 h 181070"/>
              <a:gd name="connsiteX3" fmla="*/ 24143 w 93552"/>
              <a:gd name="connsiteY3" fmla="*/ 33196 h 181070"/>
              <a:gd name="connsiteX4" fmla="*/ 18107 w 93552"/>
              <a:gd name="connsiteY4" fmla="*/ 42250 h 181070"/>
              <a:gd name="connsiteX5" fmla="*/ 6036 w 93552"/>
              <a:gd name="connsiteY5" fmla="*/ 69410 h 181070"/>
              <a:gd name="connsiteX6" fmla="*/ 3018 w 93552"/>
              <a:gd name="connsiteY6" fmla="*/ 87517 h 181070"/>
              <a:gd name="connsiteX7" fmla="*/ 0 w 93552"/>
              <a:gd name="connsiteY7" fmla="*/ 102606 h 181070"/>
              <a:gd name="connsiteX8" fmla="*/ 3018 w 93552"/>
              <a:gd name="connsiteY8" fmla="*/ 159945 h 181070"/>
              <a:gd name="connsiteX9" fmla="*/ 18107 w 93552"/>
              <a:gd name="connsiteY9" fmla="*/ 181070 h 181070"/>
              <a:gd name="connsiteX10" fmla="*/ 24143 w 93552"/>
              <a:gd name="connsiteY10" fmla="*/ 172016 h 181070"/>
              <a:gd name="connsiteX11" fmla="*/ 42249 w 93552"/>
              <a:gd name="connsiteY11" fmla="*/ 156927 h 181070"/>
              <a:gd name="connsiteX12" fmla="*/ 54321 w 93552"/>
              <a:gd name="connsiteY12" fmla="*/ 138820 h 181070"/>
              <a:gd name="connsiteX13" fmla="*/ 60356 w 93552"/>
              <a:gd name="connsiteY13" fmla="*/ 120713 h 181070"/>
              <a:gd name="connsiteX14" fmla="*/ 63374 w 93552"/>
              <a:gd name="connsiteY14" fmla="*/ 111660 h 181070"/>
              <a:gd name="connsiteX15" fmla="*/ 75446 w 93552"/>
              <a:gd name="connsiteY15" fmla="*/ 84499 h 181070"/>
              <a:gd name="connsiteX16" fmla="*/ 84499 w 93552"/>
              <a:gd name="connsiteY16" fmla="*/ 57339 h 181070"/>
              <a:gd name="connsiteX17" fmla="*/ 87517 w 93552"/>
              <a:gd name="connsiteY17" fmla="*/ 48285 h 181070"/>
              <a:gd name="connsiteX18" fmla="*/ 93552 w 93552"/>
              <a:gd name="connsiteY18" fmla="*/ 24143 h 181070"/>
              <a:gd name="connsiteX19" fmla="*/ 90535 w 93552"/>
              <a:gd name="connsiteY19" fmla="*/ 9054 h 181070"/>
              <a:gd name="connsiteX20" fmla="*/ 72428 w 93552"/>
              <a:gd name="connsiteY20" fmla="*/ 0 h 181070"/>
              <a:gd name="connsiteX21" fmla="*/ 42249 w 93552"/>
              <a:gd name="connsiteY21" fmla="*/ 12071 h 181070"/>
              <a:gd name="connsiteX22" fmla="*/ 48285 w 93552"/>
              <a:gd name="connsiteY22" fmla="*/ 9054 h 18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552" h="181070">
                <a:moveTo>
                  <a:pt x="48285" y="9054"/>
                </a:moveTo>
                <a:lnTo>
                  <a:pt x="48285" y="9054"/>
                </a:lnTo>
                <a:cubicBezTo>
                  <a:pt x="41243" y="14084"/>
                  <a:pt x="33279" y="18024"/>
                  <a:pt x="27160" y="24143"/>
                </a:cubicBezTo>
                <a:cubicBezTo>
                  <a:pt x="24911" y="26392"/>
                  <a:pt x="25565" y="30351"/>
                  <a:pt x="24143" y="33196"/>
                </a:cubicBezTo>
                <a:cubicBezTo>
                  <a:pt x="22521" y="36440"/>
                  <a:pt x="19580" y="38935"/>
                  <a:pt x="18107" y="42250"/>
                </a:cubicBezTo>
                <a:cubicBezTo>
                  <a:pt x="3740" y="74574"/>
                  <a:pt x="19695" y="48920"/>
                  <a:pt x="6036" y="69410"/>
                </a:cubicBezTo>
                <a:cubicBezTo>
                  <a:pt x="5030" y="75446"/>
                  <a:pt x="4113" y="81497"/>
                  <a:pt x="3018" y="87517"/>
                </a:cubicBezTo>
                <a:cubicBezTo>
                  <a:pt x="2100" y="92564"/>
                  <a:pt x="0" y="97477"/>
                  <a:pt x="0" y="102606"/>
                </a:cubicBezTo>
                <a:cubicBezTo>
                  <a:pt x="0" y="121745"/>
                  <a:pt x="738" y="140942"/>
                  <a:pt x="3018" y="159945"/>
                </a:cubicBezTo>
                <a:cubicBezTo>
                  <a:pt x="5365" y="179505"/>
                  <a:pt x="5364" y="176822"/>
                  <a:pt x="18107" y="181070"/>
                </a:cubicBezTo>
                <a:cubicBezTo>
                  <a:pt x="20119" y="178052"/>
                  <a:pt x="21578" y="174581"/>
                  <a:pt x="24143" y="172016"/>
                </a:cubicBezTo>
                <a:cubicBezTo>
                  <a:pt x="41580" y="154578"/>
                  <a:pt x="24944" y="179176"/>
                  <a:pt x="42249" y="156927"/>
                </a:cubicBezTo>
                <a:cubicBezTo>
                  <a:pt x="46703" y="151201"/>
                  <a:pt x="52027" y="145702"/>
                  <a:pt x="54321" y="138820"/>
                </a:cubicBezTo>
                <a:lnTo>
                  <a:pt x="60356" y="120713"/>
                </a:lnTo>
                <a:cubicBezTo>
                  <a:pt x="61362" y="117695"/>
                  <a:pt x="61610" y="114307"/>
                  <a:pt x="63374" y="111660"/>
                </a:cubicBezTo>
                <a:cubicBezTo>
                  <a:pt x="72938" y="97313"/>
                  <a:pt x="68264" y="106045"/>
                  <a:pt x="75446" y="84499"/>
                </a:cubicBezTo>
                <a:lnTo>
                  <a:pt x="84499" y="57339"/>
                </a:lnTo>
                <a:cubicBezTo>
                  <a:pt x="85505" y="54321"/>
                  <a:pt x="86745" y="51371"/>
                  <a:pt x="87517" y="48285"/>
                </a:cubicBezTo>
                <a:lnTo>
                  <a:pt x="93552" y="24143"/>
                </a:lnTo>
                <a:cubicBezTo>
                  <a:pt x="92546" y="19113"/>
                  <a:pt x="93080" y="13507"/>
                  <a:pt x="90535" y="9054"/>
                </a:cubicBezTo>
                <a:cubicBezTo>
                  <a:pt x="87782" y="4237"/>
                  <a:pt x="77075" y="1549"/>
                  <a:pt x="72428" y="0"/>
                </a:cubicBezTo>
                <a:cubicBezTo>
                  <a:pt x="62438" y="2498"/>
                  <a:pt x="49935" y="4385"/>
                  <a:pt x="42249" y="12071"/>
                </a:cubicBezTo>
                <a:cubicBezTo>
                  <a:pt x="40658" y="13662"/>
                  <a:pt x="47279" y="9557"/>
                  <a:pt x="48285" y="905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4" name="Freeform 773"/>
          <p:cNvSpPr/>
          <p:nvPr/>
        </p:nvSpPr>
        <p:spPr>
          <a:xfrm>
            <a:off x="4930148" y="4073651"/>
            <a:ext cx="143396" cy="191850"/>
          </a:xfrm>
          <a:custGeom>
            <a:avLst/>
            <a:gdLst>
              <a:gd name="connsiteX0" fmla="*/ 127070 w 143396"/>
              <a:gd name="connsiteY0" fmla="*/ 0 h 191850"/>
              <a:gd name="connsiteX1" fmla="*/ 54814 w 143396"/>
              <a:gd name="connsiteY1" fmla="*/ 12458 h 191850"/>
              <a:gd name="connsiteX2" fmla="*/ 37374 w 143396"/>
              <a:gd name="connsiteY2" fmla="*/ 79730 h 191850"/>
              <a:gd name="connsiteX3" fmla="*/ 27407 w 143396"/>
              <a:gd name="connsiteY3" fmla="*/ 94679 h 191850"/>
              <a:gd name="connsiteX4" fmla="*/ 4983 w 143396"/>
              <a:gd name="connsiteY4" fmla="*/ 156968 h 191850"/>
              <a:gd name="connsiteX5" fmla="*/ 0 w 143396"/>
              <a:gd name="connsiteY5" fmla="*/ 184375 h 191850"/>
              <a:gd name="connsiteX6" fmla="*/ 39865 w 143396"/>
              <a:gd name="connsiteY6" fmla="*/ 191850 h 191850"/>
              <a:gd name="connsiteX7" fmla="*/ 29899 w 143396"/>
              <a:gd name="connsiteY7" fmla="*/ 134544 h 191850"/>
              <a:gd name="connsiteX8" fmla="*/ 74747 w 143396"/>
              <a:gd name="connsiteY8" fmla="*/ 139527 h 191850"/>
              <a:gd name="connsiteX9" fmla="*/ 74747 w 143396"/>
              <a:gd name="connsiteY9" fmla="*/ 139527 h 191850"/>
              <a:gd name="connsiteX10" fmla="*/ 87205 w 143396"/>
              <a:gd name="connsiteY10" fmla="*/ 156968 h 191850"/>
              <a:gd name="connsiteX11" fmla="*/ 89696 w 143396"/>
              <a:gd name="connsiteY11" fmla="*/ 164443 h 191850"/>
              <a:gd name="connsiteX12" fmla="*/ 94679 w 143396"/>
              <a:gd name="connsiteY12" fmla="*/ 171917 h 191850"/>
              <a:gd name="connsiteX13" fmla="*/ 94679 w 143396"/>
              <a:gd name="connsiteY13" fmla="*/ 171917 h 191850"/>
              <a:gd name="connsiteX14" fmla="*/ 119595 w 143396"/>
              <a:gd name="connsiteY14" fmla="*/ 169426 h 191850"/>
              <a:gd name="connsiteX15" fmla="*/ 119595 w 143396"/>
              <a:gd name="connsiteY15" fmla="*/ 169426 h 191850"/>
              <a:gd name="connsiteX16" fmla="*/ 117103 w 143396"/>
              <a:gd name="connsiteY16" fmla="*/ 151985 h 191850"/>
              <a:gd name="connsiteX17" fmla="*/ 129561 w 143396"/>
              <a:gd name="connsiteY17" fmla="*/ 137035 h 191850"/>
              <a:gd name="connsiteX18" fmla="*/ 124578 w 143396"/>
              <a:gd name="connsiteY18" fmla="*/ 92188 h 191850"/>
              <a:gd name="connsiteX19" fmla="*/ 142019 w 143396"/>
              <a:gd name="connsiteY19" fmla="*/ 57306 h 191850"/>
              <a:gd name="connsiteX20" fmla="*/ 127070 w 143396"/>
              <a:gd name="connsiteY20" fmla="*/ 0 h 1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3396" h="191850">
                <a:moveTo>
                  <a:pt x="127070" y="0"/>
                </a:moveTo>
                <a:lnTo>
                  <a:pt x="54814" y="12458"/>
                </a:lnTo>
                <a:lnTo>
                  <a:pt x="37374" y="79730"/>
                </a:lnTo>
                <a:lnTo>
                  <a:pt x="27407" y="94679"/>
                </a:lnTo>
                <a:lnTo>
                  <a:pt x="4983" y="156968"/>
                </a:lnTo>
                <a:lnTo>
                  <a:pt x="0" y="184375"/>
                </a:lnTo>
                <a:lnTo>
                  <a:pt x="39865" y="191850"/>
                </a:lnTo>
                <a:lnTo>
                  <a:pt x="29899" y="134544"/>
                </a:lnTo>
                <a:cubicBezTo>
                  <a:pt x="71618" y="137151"/>
                  <a:pt x="57856" y="131080"/>
                  <a:pt x="74747" y="139527"/>
                </a:cubicBezTo>
                <a:lnTo>
                  <a:pt x="74747" y="139527"/>
                </a:lnTo>
                <a:cubicBezTo>
                  <a:pt x="78900" y="145341"/>
                  <a:pt x="83529" y="150842"/>
                  <a:pt x="87205" y="156968"/>
                </a:cubicBezTo>
                <a:cubicBezTo>
                  <a:pt x="88556" y="159220"/>
                  <a:pt x="88522" y="162094"/>
                  <a:pt x="89696" y="164443"/>
                </a:cubicBezTo>
                <a:cubicBezTo>
                  <a:pt x="91035" y="167121"/>
                  <a:pt x="94679" y="171917"/>
                  <a:pt x="94679" y="171917"/>
                </a:cubicBezTo>
                <a:lnTo>
                  <a:pt x="94679" y="171917"/>
                </a:lnTo>
                <a:cubicBezTo>
                  <a:pt x="117929" y="169334"/>
                  <a:pt x="109582" y="169426"/>
                  <a:pt x="119595" y="169426"/>
                </a:cubicBezTo>
                <a:lnTo>
                  <a:pt x="119595" y="169426"/>
                </a:lnTo>
                <a:lnTo>
                  <a:pt x="117103" y="151985"/>
                </a:lnTo>
                <a:lnTo>
                  <a:pt x="129561" y="137035"/>
                </a:lnTo>
                <a:lnTo>
                  <a:pt x="124578" y="92188"/>
                </a:lnTo>
                <a:lnTo>
                  <a:pt x="142019" y="57306"/>
                </a:lnTo>
                <a:cubicBezTo>
                  <a:pt x="144968" y="30755"/>
                  <a:pt x="144510" y="42403"/>
                  <a:pt x="127070" y="0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297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19675</TotalTime>
  <Words>2461</Words>
  <Application>Microsoft Macintosh PowerPoint</Application>
  <PresentationFormat>On-screen Show (4:3)</PresentationFormat>
  <Paragraphs>228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Privacy – Australian law in international context</vt:lpstr>
      <vt:lpstr>Overview</vt:lpstr>
      <vt:lpstr>1. Why is data privacy valuable?</vt:lpstr>
      <vt:lpstr>1. Why is data privacy valuable? (cont.)</vt:lpstr>
      <vt:lpstr>2. Who/what endangers privacy most?</vt:lpstr>
      <vt:lpstr>2. Who/what endangers privacy most?Private sector threats</vt:lpstr>
      <vt:lpstr>2. Who/what endangers privacy most? Public sector threats</vt:lpstr>
      <vt:lpstr>PowerPoint Presentation</vt:lpstr>
      <vt:lpstr>PowerPoint Presentation</vt:lpstr>
      <vt:lpstr>3. What global standards for data privacy exist? </vt:lpstr>
      <vt:lpstr>3. What global standards for data privacy exist? </vt:lpstr>
      <vt:lpstr>4. Main features of Australian privacy law  IV factors have inhibited developments</vt:lpstr>
      <vt:lpstr>4. Main features of Australian privacy law Factor II: Absence of the Courts</vt:lpstr>
      <vt:lpstr>4. Main features of Australian privacy law (cont.) Factor III: Weak and inconsistent principles</vt:lpstr>
      <vt:lpstr>4. Main features of Australian privacy law (cont.) Factor IV: Enforcement weaker than powers</vt:lpstr>
      <vt:lpstr>Remedies in 972 conciliated complaints  (OAIC Annual Report 2017-8)</vt:lpstr>
      <vt:lpstr>Compensation settlements total $664,000+ (OAIC Annual Report 2017-8) Based on median amount of each category below Average settlement about $3,400 over 196 settlements</vt:lpstr>
      <vt:lpstr>5. Does Australian law meet global standards?  (I) APPs lack many rights/obligations now in EU GDPR </vt:lpstr>
      <vt:lpstr>STOP PRESS!!: Privacy Act ‘GDPR reforms’ announced 24/03/2019</vt:lpstr>
      <vt:lpstr>5. Does Australian law meet global standards? (cont.) (II) Australian enforcement is behind GDPR</vt:lpstr>
      <vt:lpstr>STOP PRESS!!: Privacy Act ‘GDPR reforms’ announced 24/03/2019</vt:lpstr>
      <vt:lpstr>5. Does Australian law meet global standards? (cont.) (III) Australian companies and GDPR</vt:lpstr>
      <vt:lpstr>6. Who can protect your privacy? (from the personal to the political)</vt:lpstr>
      <vt:lpstr>6. Who can protect your privacy? (cont.)</vt:lpstr>
      <vt:lpstr>6. Who can protect your privacy? (cont.)</vt:lpstr>
      <vt:lpstr>References &amp; Resources</vt:lpstr>
      <vt:lpstr>References &amp; Resources (2)</vt:lpstr>
    </vt:vector>
  </TitlesOfParts>
  <Company>UNSW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Greenleaf</dc:creator>
  <cp:lastModifiedBy>Graham Greenleaf</cp:lastModifiedBy>
  <cp:revision>441</cp:revision>
  <cp:lastPrinted>2019-03-28T10:25:48Z</cp:lastPrinted>
  <dcterms:created xsi:type="dcterms:W3CDTF">2019-03-13T22:37:03Z</dcterms:created>
  <dcterms:modified xsi:type="dcterms:W3CDTF">2019-03-28T11:27:23Z</dcterms:modified>
</cp:coreProperties>
</file>